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61" r:id="rId4"/>
  </p:sldMasterIdLst>
  <p:notesMasterIdLst>
    <p:notesMasterId r:id="rId6"/>
  </p:notesMasterIdLst>
  <p:sldIdLst>
    <p:sldId id="321" r:id="rId5"/>
  </p:sldIdLst>
  <p:sldSz cx="12192000" cy="6858000"/>
  <p:notesSz cx="6858000" cy="9144000"/>
  <p:embeddedFontLst>
    <p:embeddedFont>
      <p:font typeface="Plus Jakarta Sans ExtraBold" pitchFamily="2" charset="77"/>
      <p:bold r:id="rId7"/>
      <p:italic r:id="rId8"/>
      <p:boldItalic r:id="rId9"/>
    </p:embeddedFont>
    <p:embeddedFont>
      <p:font typeface="Plus Jakarta Sans Medium" pitchFamily="2" charset="77"/>
      <p:regular r:id="rId10"/>
      <p: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124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F88016E-5980-EABA-B810-954BB6B58C7C}" name="Hannah Smith" initials="HS" userId="S::hannah.smith@pinnacleozone.com::f32c690e-a0be-458e-98ca-040abc24419f" providerId="AD"/>
  <p188:author id="{59AA2A79-B629-D4E6-A1C2-8EB1FE640743}" name="Sannel Patel" initials="" userId="S::Sannel@pinnacleozone.com::8c75ef9e-9eba-4532-9159-233c3c2ceb64" providerId="AD"/>
  <p188:author id="{BB040DAC-538C-EF6A-87F5-8C0DB0C4FFD5}" name="Jhael Casia" initials="JC" userId="QSabnnWoRLJ2A+hH/L1UOlMOUgzhnMxjlqOOX5zc0LE=" providerId="None"/>
  <p188:author id="{9ABAEEB3-B69F-8DE9-F97B-3FC473F310C0}" name="Angelo Bogoy" initials="" userId="S::AngeloB@pinnacleozone.com::eda108ec-fb6b-4125-8634-e9e095dc9215" providerId="AD"/>
  <p188:author id="{356854EE-A63A-9B3F-5B1F-1F1CEA56EC6B}" name="Jhael Casia" initials="JC" userId="S::jhaelcasia@pinnacleozone.com::0abd9389-a32f-4286-a532-a47ce5529e2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23A"/>
    <a:srgbClr val="AD2A38"/>
    <a:srgbClr val="F0F4F8"/>
    <a:srgbClr val="8A2C39"/>
    <a:srgbClr val="682E39"/>
    <a:srgbClr val="45303A"/>
    <a:srgbClr val="EE6A6F"/>
    <a:srgbClr val="78001A"/>
    <a:srgbClr val="54000F"/>
    <a:srgbClr val="3600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04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824" y="176"/>
      </p:cViewPr>
      <p:guideLst>
        <p:guide orient="horz" pos="2183"/>
        <p:guide pos="12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lus Jakarta Sans Medium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lus Jakarta Sans Medium" pitchFamily="2" charset="0"/>
              </a:defRPr>
            </a:lvl1pPr>
          </a:lstStyle>
          <a:p>
            <a:fld id="{10F365F5-7F42-AB49-A28A-584F1B686DD5}" type="datetimeFigureOut">
              <a:rPr lang="en-US" smtClean="0"/>
              <a:pPr/>
              <a:t>2/10/26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lus Jakarta Sans Medium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lus Jakarta Sans Medium" pitchFamily="2" charset="0"/>
              </a:defRPr>
            </a:lvl1pPr>
          </a:lstStyle>
          <a:p>
            <a:fld id="{0CF722E4-9F57-B744-B1DE-20A5E5486F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429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39" rtl="0" eaLnBrk="1" latinLnBrk="0" hangingPunct="1">
      <a:defRPr sz="800" kern="1200">
        <a:solidFill>
          <a:schemeClr val="tx1"/>
        </a:solidFill>
        <a:latin typeface="Plus Jakarta Sans Medium" pitchFamily="2" charset="0"/>
        <a:ea typeface="+mn-ea"/>
        <a:cs typeface="+mn-cs"/>
      </a:defRPr>
    </a:lvl1pPr>
    <a:lvl2pPr marL="304770" algn="l" defTabSz="609539" rtl="0" eaLnBrk="1" latinLnBrk="0" hangingPunct="1">
      <a:defRPr sz="800" kern="1200">
        <a:solidFill>
          <a:schemeClr val="tx1"/>
        </a:solidFill>
        <a:latin typeface="Plus Jakarta Sans Medium" pitchFamily="2" charset="0"/>
        <a:ea typeface="+mn-ea"/>
        <a:cs typeface="+mn-cs"/>
      </a:defRPr>
    </a:lvl2pPr>
    <a:lvl3pPr marL="609539" algn="l" defTabSz="609539" rtl="0" eaLnBrk="1" latinLnBrk="0" hangingPunct="1">
      <a:defRPr sz="800" kern="1200">
        <a:solidFill>
          <a:schemeClr val="tx1"/>
        </a:solidFill>
        <a:latin typeface="Plus Jakarta Sans Medium" pitchFamily="2" charset="0"/>
        <a:ea typeface="+mn-ea"/>
        <a:cs typeface="+mn-cs"/>
      </a:defRPr>
    </a:lvl3pPr>
    <a:lvl4pPr marL="914309" algn="l" defTabSz="609539" rtl="0" eaLnBrk="1" latinLnBrk="0" hangingPunct="1">
      <a:defRPr sz="800" kern="1200">
        <a:solidFill>
          <a:schemeClr val="tx1"/>
        </a:solidFill>
        <a:latin typeface="Plus Jakarta Sans Medium" pitchFamily="2" charset="0"/>
        <a:ea typeface="+mn-ea"/>
        <a:cs typeface="+mn-cs"/>
      </a:defRPr>
    </a:lvl4pPr>
    <a:lvl5pPr marL="1219078" algn="l" defTabSz="609539" rtl="0" eaLnBrk="1" latinLnBrk="0" hangingPunct="1">
      <a:defRPr sz="800" kern="1200">
        <a:solidFill>
          <a:schemeClr val="tx1"/>
        </a:solidFill>
        <a:latin typeface="Plus Jakarta Sans Medium" pitchFamily="2" charset="0"/>
        <a:ea typeface="+mn-ea"/>
        <a:cs typeface="+mn-cs"/>
      </a:defRPr>
    </a:lvl5pPr>
    <a:lvl6pPr marL="152384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82861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13338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438156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4CB4-7C36-2AF2-F4B9-720FC32993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E23610-5A8A-A220-0F06-CBB0E2D9D5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34BBA-0935-C68B-9D4D-1FCBE29A4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792A7-F110-DE96-CD8F-2BFFA6323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816E2-B268-4995-F81E-0A5C364C7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37090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1885C-BA2E-AC3C-5175-10C6593AD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F30F4-7887-A167-F238-1F7FF8E8F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2A983-5FD5-23A9-974C-E7AB4C777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18D70-AC67-0065-17C6-674A88B1D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1A3E2-4A85-20CD-F0E0-BA1930248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075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F1B5E-8E9B-00EC-6070-23CEF4012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C6A7B4-858A-F315-A71B-8E388FA53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8FA4A-FA4B-D8E2-59F1-A8B718DF5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232C3-A0EB-8480-B484-C7881A015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4F06B-3BD3-6EF7-DB9B-C42F8F564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0763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E2EDE-B2C7-2C70-FD17-4F3FD817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907D5-73B8-2BB6-F116-F2D44D508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54FBD5-7564-2EC7-0F73-19F981F40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614CDD-0565-CF19-1501-A01CEB89E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56E324-6D18-F7BC-D0D2-DB8B68F60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F8ABDA-701F-A515-DC11-E6DE3D29A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6131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63CF9-31ED-8226-4E86-B36C167C8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71990-DCCE-A55C-117F-58BC8B3AF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A3E020-4AFB-2AB3-9516-8AE87E09B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269489-7A1B-8FB6-0BD8-41F8BA8807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779FD-8103-27E7-3204-BEF095872F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149B4B-7D4B-C764-9DF8-005669EB5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EF4AB9-B941-5161-1294-3A373735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5C61B9-8C54-2029-0937-AEBA40289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8126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75EA7-A1D2-1F9B-5343-755F77870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D659EB-E315-AF4D-18CA-DFAFA1E35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928B0B-D26B-7E12-24ED-655C8EDE9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02081D-3833-5CBC-8AFB-D7D36777B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49803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F1DFFD-61E2-3D6C-8784-E10C8F69B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2FCC63-05F1-4602-0914-2CCBD8E0D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DA032-E9CC-5A1A-8D82-587F10CA9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85867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42912-0F4B-FD98-342E-7D2DCF612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A7729-7EC3-6412-30CB-C7586A69A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ED786-402F-E1A8-441B-186ADD1FA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D6440B-E36F-0D71-DE4F-A45064DF8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E1CD48-96AA-F4B4-7CB2-2DA2BB2B9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CAA1FE-5084-8973-848C-A1C02D924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10813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BD70B-F471-5861-76EC-460D48D9A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893FA4-8CDB-02BD-5169-7ED316C9A0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E6D10-B863-F71B-CAC9-BCDC55800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766B84-5AE6-FA81-FE37-42D373FE7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99428-5DEB-545E-7398-A902B951C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D7A8FB-1A33-E37B-F0C0-1EE147A79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7088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28B3E-5D8C-E3B9-6520-729513E5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2C19EE-ADD0-0C95-0F4B-81E9EF055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6258C-93D6-6E7E-BD41-48B4F999D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832C8-09FD-2D03-C8FF-F7B52865D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F2AD0-069F-B8A4-8AB5-A12C48F14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360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DA2E03-F8D5-DA07-60FE-D3E17FE142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8EB139-35C8-962A-FEE0-0E39B8A90C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68F22-7B75-CCAC-980B-043B5F3C7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F8CFB-F0AA-C2C8-257A-15064DA00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DC24A-5730-F96F-D564-C28F8E0D0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2834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161A-85B4-8240-B3B8-AAC72CBBE1E1}" type="datetime1">
              <a:rPr lang="en-US" smtClean="0"/>
              <a:t>2/10/26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4D6689C-6EE8-E7F6-A0ED-D67F8A42A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6064" y="1126323"/>
            <a:ext cx="7142303" cy="762000"/>
          </a:xfrm>
        </p:spPr>
        <p:txBody>
          <a:bodyPr>
            <a:noAutofit/>
          </a:bodyPr>
          <a:lstStyle>
            <a:lvl1pPr marL="0" algn="l" defTabSz="609630" rtl="0" eaLnBrk="1" latinLnBrk="0" hangingPunct="1">
              <a:lnSpc>
                <a:spcPts val="4400"/>
              </a:lnSpc>
              <a:defRPr lang="en-US" sz="4000" b="1" kern="1200" spc="-191" dirty="0">
                <a:solidFill>
                  <a:srgbClr val="AD2A38"/>
                </a:solidFill>
                <a:latin typeface="Plus Jakarta Sans ExtraBold" pitchFamily="2" charset="0"/>
                <a:ea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2456B18-2E70-EF6D-C2A2-9DBFB1AD129E}"/>
              </a:ext>
            </a:extLst>
          </p:cNvPr>
          <p:cNvSpPr/>
          <p:nvPr userDrawn="1"/>
        </p:nvSpPr>
        <p:spPr>
          <a:xfrm rot="21597781">
            <a:off x="3355982" y="172187"/>
            <a:ext cx="8824574" cy="6854195"/>
          </a:xfrm>
          <a:custGeom>
            <a:avLst/>
            <a:gdLst/>
            <a:ahLst/>
            <a:cxnLst/>
            <a:rect l="l" t="t" r="r" b="b"/>
            <a:pathLst>
              <a:path w="17937448" h="19339567">
                <a:moveTo>
                  <a:pt x="0" y="0"/>
                </a:moveTo>
                <a:lnTo>
                  <a:pt x="17937449" y="0"/>
                </a:lnTo>
                <a:lnTo>
                  <a:pt x="17937449" y="19339567"/>
                </a:lnTo>
                <a:lnTo>
                  <a:pt x="0" y="19339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Plus Jakarta Sans Medium" pitchFamily="2" charset="0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8F8306EB-7074-1BAC-97E9-CBB0C43B3B92}"/>
              </a:ext>
            </a:extLst>
          </p:cNvPr>
          <p:cNvSpPr txBox="1"/>
          <p:nvPr userDrawn="1"/>
        </p:nvSpPr>
        <p:spPr>
          <a:xfrm>
            <a:off x="4308767" y="2036959"/>
            <a:ext cx="7518401" cy="4300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B59B4A-14A0-4E48-F159-89F4E1DA1345}"/>
              </a:ext>
            </a:extLst>
          </p:cNvPr>
          <p:cNvSpPr/>
          <p:nvPr userDrawn="1"/>
        </p:nvSpPr>
        <p:spPr>
          <a:xfrm>
            <a:off x="-12123" y="15875"/>
            <a:ext cx="12197773" cy="609155"/>
          </a:xfrm>
          <a:prstGeom prst="rect">
            <a:avLst/>
          </a:prstGeom>
          <a:solidFill>
            <a:srgbClr val="AD2A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latin typeface="Plus Jakarta Sans Medium" pitchFamily="2" charset="0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82DA3F81-00B2-2425-D235-8ACB551112D9}"/>
              </a:ext>
            </a:extLst>
          </p:cNvPr>
          <p:cNvSpPr txBox="1">
            <a:spLocks/>
          </p:cNvSpPr>
          <p:nvPr userDrawn="1"/>
        </p:nvSpPr>
        <p:spPr>
          <a:xfrm>
            <a:off x="9033167" y="6247269"/>
            <a:ext cx="1981200" cy="4466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1067" smtClean="0">
                <a:latin typeface="Plus Jakarta Sans Medium" pitchFamily="2" charset="0"/>
              </a:rPr>
              <a:pPr/>
              <a:t>‹#›</a:t>
            </a:fld>
            <a:endParaRPr lang="en-US" sz="1067">
              <a:latin typeface="Plus Jakarta Sans Medium" pitchFamily="2" charset="0"/>
            </a:endParaRP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99700B4-4793-2598-B3B3-A90448B8BDB6}"/>
              </a:ext>
            </a:extLst>
          </p:cNvPr>
          <p:cNvSpPr txBox="1"/>
          <p:nvPr userDrawn="1"/>
        </p:nvSpPr>
        <p:spPr>
          <a:xfrm>
            <a:off x="366863" y="1539179"/>
            <a:ext cx="3586305" cy="3966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81EF644-D45F-2060-A483-E3C948EC0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26064" y="2157335"/>
            <a:ext cx="6685103" cy="4001015"/>
          </a:xfrm>
        </p:spPr>
        <p:txBody>
          <a:bodyPr>
            <a:normAutofit/>
          </a:bodyPr>
          <a:lstStyle>
            <a:lvl1pPr>
              <a:defRPr sz="1333"/>
            </a:lvl1pPr>
            <a:lvl2pPr marL="765425" indent="-304815">
              <a:defRPr lang="en-US" sz="1867" b="0" kern="1200" spc="-45" dirty="0">
                <a:solidFill>
                  <a:srgbClr val="040404"/>
                </a:solidFill>
                <a:latin typeface="Plus Jakarta Sans Medium" pitchFamily="2" charset="0"/>
                <a:ea typeface="Plus Jakarta Sans Medium" pitchFamily="2" charset="0"/>
                <a:cs typeface="Plus Jakarta Sans Medium" pitchFamily="2" charset="0"/>
              </a:defRPr>
            </a:lvl2pPr>
            <a:lvl3pPr marL="495325" indent="-190510">
              <a:defRPr lang="en-US" sz="1867" kern="1200" spc="-38" dirty="0">
                <a:solidFill>
                  <a:srgbClr val="040404"/>
                </a:solidFill>
                <a:latin typeface="Plus Jakarta Sans Medium" pitchFamily="2" charset="0"/>
                <a:ea typeface="Plus Jakarta Sans Medium" pitchFamily="2" charset="0"/>
                <a:cs typeface="Plus Jakarta Sans Medium" pitchFamily="2" charset="0"/>
              </a:defRPr>
            </a:lvl3pPr>
            <a:lvl4pPr marL="495325" indent="-190510">
              <a:defRPr sz="1333"/>
            </a:lvl4pPr>
            <a:lvl5pPr marL="495325" indent="-190510">
              <a:defRPr sz="1333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marL="201516" lvl="1" algn="l" defTabSz="609630" rtl="0" eaLnBrk="1" latinLnBrk="0" hangingPunct="1">
              <a:lnSpc>
                <a:spcPts val="2613"/>
              </a:lnSpc>
            </a:pPr>
            <a:r>
              <a:rPr lang="en-US" dirty="0"/>
              <a:t>Click to edit Master text styles</a:t>
            </a:r>
          </a:p>
          <a:p>
            <a:pPr marL="690915" lvl="2" indent="-230305" algn="l" defTabSz="609630" rtl="0" eaLnBrk="1" latinLnBrk="0" hangingPunct="1">
              <a:lnSpc>
                <a:spcPts val="2239"/>
              </a:lnSpc>
              <a:buFont typeface="Arial"/>
              <a:buChar char="⚬"/>
            </a:pPr>
            <a:r>
              <a:rPr lang="en-US" dirty="0"/>
              <a:t>Second level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B36336F0-243E-B6AC-E1EC-76230E67F5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31215" y="2131125"/>
            <a:ext cx="3657600" cy="4027225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23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847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46F6CA-661A-2EEB-4E91-59B51D522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18DC9-CE86-2C03-38F0-4C1DDE9BA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F7233-0750-79CF-470E-18CD9C485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Plus Jakarta Sans Medium" pitchFamily="2" charset="0"/>
              </a:defRPr>
            </a:lvl1pPr>
          </a:lstStyle>
          <a:p>
            <a:fld id="{172F3BEB-F56A-A648-9918-891DA4055628}" type="datetime1">
              <a:rPr lang="en-US" smtClean="0"/>
              <a:pPr/>
              <a:t>2/10/26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F09D2-FCD2-0AC1-D116-D0033C5BB8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Plus Jakarta Sans Medium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63A7E-E776-8B58-B10F-4264F8F25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Plus Jakarta Sans Medium" pitchFamily="2" charset="0"/>
              </a:defRPr>
            </a:lvl1pPr>
          </a:lstStyle>
          <a:p>
            <a:fld id="{E5C6538A-90FB-E245-AB17-076FB46CAF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2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lus Jakarta Sans Medium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lus Jakarta Sans Medium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lus Jakarta Sans Medium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lus Jakarta Sans Medium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lus Jakarta Sans Medium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lus Jakarta Sans Medium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jpe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71369E-DC20-03E1-4003-3732CB01C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CB3FA04-4684-756C-28F1-C967EBAB3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9" r="1526"/>
          <a:stretch>
            <a:fillRect/>
          </a:stretch>
        </p:blipFill>
        <p:spPr>
          <a:xfrm>
            <a:off x="3049268" y="0"/>
            <a:ext cx="9994714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4768416-1192-4ECD-DEB9-D08F97FAB6B0}"/>
              </a:ext>
            </a:extLst>
          </p:cNvPr>
          <p:cNvSpPr/>
          <p:nvPr/>
        </p:nvSpPr>
        <p:spPr>
          <a:xfrm>
            <a:off x="0" y="-1"/>
            <a:ext cx="11723914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0000">
                <a:schemeClr val="bg1">
                  <a:alpha val="57000"/>
                </a:schemeClr>
              </a:gs>
              <a:gs pos="62000">
                <a:srgbClr val="F0F4F8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>
              <a:latin typeface="Plus Jakarta Sans Medium" pitchFamily="2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355664B-8712-AF64-3065-3BF009AD5377}"/>
              </a:ext>
            </a:extLst>
          </p:cNvPr>
          <p:cNvSpPr/>
          <p:nvPr/>
        </p:nvSpPr>
        <p:spPr>
          <a:xfrm>
            <a:off x="-105457458" y="819731"/>
            <a:ext cx="90048225" cy="52185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 Medium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BCCE6A-09B1-F2F4-AF48-0530256A496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20949" y="2530762"/>
            <a:ext cx="4248279" cy="1200329"/>
          </a:xfr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7200" b="1" spc="-300" dirty="0">
                <a:solidFill>
                  <a:srgbClr val="AD2A38"/>
                </a:solidFill>
                <a:latin typeface="Plus Jakarta Sans ExtraBold" pitchFamily="2" charset="0"/>
                <a:cs typeface="Plus Jakarta Sans ExtraBold" pitchFamily="2" charset="0"/>
              </a:rPr>
              <a:t>Welcome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A996BA-C497-13DC-F9F9-8F2B456A41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64" y="1549229"/>
            <a:ext cx="1126237" cy="838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40AD309-C441-2BA9-63CF-8F38B81C3F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102" y="5951934"/>
            <a:ext cx="1871663" cy="476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E897B8-812C-F600-E117-77E272F57D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284" y="4663386"/>
            <a:ext cx="2159051" cy="9174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64F539-6A44-B8E4-E15B-20019AF14D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504" y="642265"/>
            <a:ext cx="1287376" cy="3549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E014E3-8D83-F850-2DB5-997D3BD24F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89" y="1726011"/>
            <a:ext cx="1528008" cy="5466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26F768-AFD5-61FF-961B-001EF9D08AA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995" y="3766839"/>
            <a:ext cx="1460615" cy="7121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137EF72-14F9-262C-7ADE-E2FD670745F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426" y="1783537"/>
            <a:ext cx="2253244" cy="5466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0950EE9-0B86-6180-4187-F63D834E987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272" y="4944663"/>
            <a:ext cx="1287376" cy="3735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827EC17-3693-C515-49EC-693A9F8138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236" y="1637430"/>
            <a:ext cx="1272875" cy="5471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C21D80B-6599-9BD4-C432-C12D667338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272" y="448768"/>
            <a:ext cx="1072946" cy="10648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5536E7-834E-E9DA-10B6-590E525984B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49" y="4697999"/>
            <a:ext cx="1489251" cy="914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EC0B12-74C3-C0E5-EF1E-5E8F99A72631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553" y="5530860"/>
            <a:ext cx="1287376" cy="128737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05EB2FC-2C4F-1D24-360F-18316793F33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102" y="3723829"/>
            <a:ext cx="1495301" cy="81388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C08EB33-4CE6-2642-AB61-EC2DC7FDC35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69" y="6019349"/>
            <a:ext cx="1489251" cy="43169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44A44A0-AAF6-C1FB-88A8-860D8661D88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295" y="4027900"/>
            <a:ext cx="1836798" cy="3033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4F9AD8-DE75-52BE-67BD-496D60122C5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194" y="604392"/>
            <a:ext cx="1274245" cy="4762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EF9D54-E794-D3B2-A17C-C477F8C6226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209" y="5928350"/>
            <a:ext cx="1240171" cy="506920"/>
          </a:xfrm>
          <a:prstGeom prst="rect">
            <a:avLst/>
          </a:prstGeom>
        </p:spPr>
      </p:pic>
      <p:sp>
        <p:nvSpPr>
          <p:cNvPr id="52" name="Flowchart: Off-page Connector 51">
            <a:extLst>
              <a:ext uri="{FF2B5EF4-FFF2-40B4-BE49-F238E27FC236}">
                <a16:creationId xmlns:a16="http://schemas.microsoft.com/office/drawing/2014/main" id="{CF243A14-6C6A-BAD2-BE4F-89511C2A9995}"/>
              </a:ext>
            </a:extLst>
          </p:cNvPr>
          <p:cNvSpPr>
            <a:spLocks noChangeAspect="1"/>
          </p:cNvSpPr>
          <p:nvPr/>
        </p:nvSpPr>
        <p:spPr>
          <a:xfrm rot="16200000">
            <a:off x="-175595791" y="-7619400"/>
            <a:ext cx="11331684" cy="22096800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33000" b="1">
                <a:latin typeface="Plus Jakarta Sans ExtraBold" pitchFamily="2" charset="0"/>
                <a:cs typeface="Plus Jakarta Sans ExtraBold" pitchFamily="2" charset="0"/>
              </a:rPr>
              <a:t>2009</a:t>
            </a:r>
          </a:p>
        </p:txBody>
      </p:sp>
      <p:sp>
        <p:nvSpPr>
          <p:cNvPr id="53" name="Flowchart: Off-page Connector 52">
            <a:extLst>
              <a:ext uri="{FF2B5EF4-FFF2-40B4-BE49-F238E27FC236}">
                <a16:creationId xmlns:a16="http://schemas.microsoft.com/office/drawing/2014/main" id="{84E27492-9ECD-AE98-A551-789A134821AF}"/>
              </a:ext>
            </a:extLst>
          </p:cNvPr>
          <p:cNvSpPr>
            <a:spLocks noChangeAspect="1"/>
          </p:cNvSpPr>
          <p:nvPr/>
        </p:nvSpPr>
        <p:spPr>
          <a:xfrm rot="16200000">
            <a:off x="-156556112" y="-6615000"/>
            <a:ext cx="10298390" cy="20088000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30000" b="1">
                <a:latin typeface="Plus Jakarta Sans ExtraBold" pitchFamily="2" charset="0"/>
                <a:cs typeface="Plus Jakarta Sans ExtraBold" pitchFamily="2" charset="0"/>
              </a:rPr>
              <a:t>2010</a:t>
            </a:r>
          </a:p>
        </p:txBody>
      </p:sp>
      <p:sp>
        <p:nvSpPr>
          <p:cNvPr id="54" name="Flowchart: Off-page Connector 53">
            <a:extLst>
              <a:ext uri="{FF2B5EF4-FFF2-40B4-BE49-F238E27FC236}">
                <a16:creationId xmlns:a16="http://schemas.microsoft.com/office/drawing/2014/main" id="{A57DF188-50B4-3828-DDF9-B4CAA66B3AFD}"/>
              </a:ext>
            </a:extLst>
          </p:cNvPr>
          <p:cNvSpPr>
            <a:spLocks noChangeAspect="1"/>
          </p:cNvSpPr>
          <p:nvPr/>
        </p:nvSpPr>
        <p:spPr>
          <a:xfrm rot="16200000">
            <a:off x="-137519703" y="-5607823"/>
            <a:ext cx="9268533" cy="18073647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27000" b="1">
                <a:latin typeface="Plus Jakarta Sans ExtraBold" pitchFamily="2" charset="0"/>
                <a:cs typeface="Plus Jakarta Sans ExtraBold" pitchFamily="2" charset="0"/>
              </a:rPr>
              <a:t>2011</a:t>
            </a:r>
          </a:p>
        </p:txBody>
      </p:sp>
      <p:sp>
        <p:nvSpPr>
          <p:cNvPr id="55" name="Flowchart: Off-page Connector 54">
            <a:extLst>
              <a:ext uri="{FF2B5EF4-FFF2-40B4-BE49-F238E27FC236}">
                <a16:creationId xmlns:a16="http://schemas.microsoft.com/office/drawing/2014/main" id="{3EFA3896-B4B1-949E-F6DC-34B6F90A7C31}"/>
              </a:ext>
            </a:extLst>
          </p:cNvPr>
          <p:cNvSpPr>
            <a:spLocks noChangeAspect="1"/>
          </p:cNvSpPr>
          <p:nvPr/>
        </p:nvSpPr>
        <p:spPr>
          <a:xfrm rot="16200000">
            <a:off x="-118481443" y="-4603750"/>
            <a:ext cx="8238712" cy="16065500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24000" b="1">
                <a:latin typeface="Plus Jakarta Sans ExtraBold" pitchFamily="2" charset="0"/>
                <a:cs typeface="Plus Jakarta Sans ExtraBold" pitchFamily="2" charset="0"/>
              </a:rPr>
              <a:t>2011</a:t>
            </a:r>
          </a:p>
        </p:txBody>
      </p:sp>
      <p:sp>
        <p:nvSpPr>
          <p:cNvPr id="56" name="Flowchart: Off-page Connector 55">
            <a:extLst>
              <a:ext uri="{FF2B5EF4-FFF2-40B4-BE49-F238E27FC236}">
                <a16:creationId xmlns:a16="http://schemas.microsoft.com/office/drawing/2014/main" id="{A7766808-26F4-2BB9-9F25-AA4104E8432F}"/>
              </a:ext>
            </a:extLst>
          </p:cNvPr>
          <p:cNvSpPr>
            <a:spLocks noChangeAspect="1"/>
          </p:cNvSpPr>
          <p:nvPr/>
        </p:nvSpPr>
        <p:spPr>
          <a:xfrm rot="16200000">
            <a:off x="-99443191" y="-3599649"/>
            <a:ext cx="7208873" cy="14057299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21000" b="1">
                <a:latin typeface="Plus Jakarta Sans ExtraBold" pitchFamily="2" charset="0"/>
                <a:cs typeface="Plus Jakarta Sans ExtraBold" pitchFamily="2" charset="0"/>
              </a:rPr>
              <a:t>2014</a:t>
            </a:r>
          </a:p>
        </p:txBody>
      </p:sp>
      <p:sp>
        <p:nvSpPr>
          <p:cNvPr id="57" name="Flowchart: Off-page Connector 56">
            <a:extLst>
              <a:ext uri="{FF2B5EF4-FFF2-40B4-BE49-F238E27FC236}">
                <a16:creationId xmlns:a16="http://schemas.microsoft.com/office/drawing/2014/main" id="{9FE9382B-F108-0D3B-379E-D6E5D2CE52F1}"/>
              </a:ext>
            </a:extLst>
          </p:cNvPr>
          <p:cNvSpPr>
            <a:spLocks noChangeAspect="1"/>
          </p:cNvSpPr>
          <p:nvPr/>
        </p:nvSpPr>
        <p:spPr>
          <a:xfrm rot="16200000">
            <a:off x="-80404931" y="-2595562"/>
            <a:ext cx="6179034" cy="12049125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8000" b="1">
                <a:latin typeface="Plus Jakarta Sans ExtraBold" pitchFamily="2" charset="0"/>
                <a:cs typeface="Plus Jakarta Sans ExtraBold" pitchFamily="2" charset="0"/>
              </a:rPr>
              <a:t>2016</a:t>
            </a:r>
          </a:p>
        </p:txBody>
      </p:sp>
      <p:sp>
        <p:nvSpPr>
          <p:cNvPr id="58" name="Flowchart: Off-page Connector 57">
            <a:extLst>
              <a:ext uri="{FF2B5EF4-FFF2-40B4-BE49-F238E27FC236}">
                <a16:creationId xmlns:a16="http://schemas.microsoft.com/office/drawing/2014/main" id="{C52961D7-9A1D-307E-24C5-CDA71B43E84E}"/>
              </a:ext>
            </a:extLst>
          </p:cNvPr>
          <p:cNvSpPr>
            <a:spLocks noChangeAspect="1"/>
          </p:cNvSpPr>
          <p:nvPr/>
        </p:nvSpPr>
        <p:spPr>
          <a:xfrm rot="16200000">
            <a:off x="-61366678" y="-1591457"/>
            <a:ext cx="5149183" cy="10040915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5000" b="1">
                <a:latin typeface="Plus Jakarta Sans ExtraBold" pitchFamily="2" charset="0"/>
                <a:cs typeface="Plus Jakarta Sans ExtraBold" pitchFamily="2" charset="0"/>
              </a:rPr>
              <a:t>2023</a:t>
            </a:r>
          </a:p>
        </p:txBody>
      </p:sp>
      <p:sp>
        <p:nvSpPr>
          <p:cNvPr id="59" name="Flowchart: Off-page Connector 58">
            <a:extLst>
              <a:ext uri="{FF2B5EF4-FFF2-40B4-BE49-F238E27FC236}">
                <a16:creationId xmlns:a16="http://schemas.microsoft.com/office/drawing/2014/main" id="{B9D8CF3B-1D0C-0B98-2714-5C20B3D6A802}"/>
              </a:ext>
            </a:extLst>
          </p:cNvPr>
          <p:cNvSpPr>
            <a:spLocks noChangeAspect="1"/>
          </p:cNvSpPr>
          <p:nvPr/>
        </p:nvSpPr>
        <p:spPr>
          <a:xfrm rot="16200000">
            <a:off x="-42328421" y="-587366"/>
            <a:ext cx="4119348" cy="8032732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12000" b="1">
                <a:latin typeface="Plus Jakarta Sans ExtraBold" pitchFamily="2" charset="0"/>
                <a:cs typeface="Plus Jakarta Sans ExtraBold" pitchFamily="2" charset="0"/>
              </a:rPr>
              <a:t>2024</a:t>
            </a:r>
          </a:p>
        </p:txBody>
      </p:sp>
      <p:sp>
        <p:nvSpPr>
          <p:cNvPr id="60" name="Flowchart: Off-page Connector 59">
            <a:extLst>
              <a:ext uri="{FF2B5EF4-FFF2-40B4-BE49-F238E27FC236}">
                <a16:creationId xmlns:a16="http://schemas.microsoft.com/office/drawing/2014/main" id="{86AE2ABE-27B8-FB37-FBC9-2DE3B6AA032E}"/>
              </a:ext>
            </a:extLst>
          </p:cNvPr>
          <p:cNvSpPr>
            <a:spLocks noChangeAspect="1"/>
          </p:cNvSpPr>
          <p:nvPr/>
        </p:nvSpPr>
        <p:spPr>
          <a:xfrm rot="16200000">
            <a:off x="-23290169" y="416719"/>
            <a:ext cx="3089519" cy="6024563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9000" b="1">
                <a:latin typeface="Plus Jakarta Sans ExtraBold" pitchFamily="2" charset="0"/>
                <a:cs typeface="Plus Jakarta Sans ExtraBold" pitchFamily="2" charset="0"/>
              </a:rPr>
              <a:t>2025</a:t>
            </a:r>
          </a:p>
        </p:txBody>
      </p:sp>
      <p:sp>
        <p:nvSpPr>
          <p:cNvPr id="61" name="Flowchart: Off-page Connector 60">
            <a:extLst>
              <a:ext uri="{FF2B5EF4-FFF2-40B4-BE49-F238E27FC236}">
                <a16:creationId xmlns:a16="http://schemas.microsoft.com/office/drawing/2014/main" id="{85097817-3BA3-B274-BD08-B2655D926A7A}"/>
              </a:ext>
            </a:extLst>
          </p:cNvPr>
          <p:cNvSpPr/>
          <p:nvPr/>
        </p:nvSpPr>
        <p:spPr>
          <a:xfrm rot="16200000">
            <a:off x="-4251910" y="1420815"/>
            <a:ext cx="2059678" cy="4016371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40" tIns="137160" rtlCol="0" anchor="ctr"/>
          <a:lstStyle/>
          <a:p>
            <a:pPr algn="ctr"/>
            <a:r>
              <a:rPr lang="en-US" sz="6000" b="1">
                <a:latin typeface="Plus Jakarta Sans ExtraBold" pitchFamily="2" charset="0"/>
                <a:cs typeface="Plus Jakarta Sans ExtraBold" pitchFamily="2" charset="0"/>
              </a:rPr>
              <a:t>2026</a:t>
            </a:r>
          </a:p>
        </p:txBody>
      </p:sp>
      <p:sp>
        <p:nvSpPr>
          <p:cNvPr id="31" name="Title 2">
            <a:extLst>
              <a:ext uri="{FF2B5EF4-FFF2-40B4-BE49-F238E27FC236}">
                <a16:creationId xmlns:a16="http://schemas.microsoft.com/office/drawing/2014/main" id="{AFAAACD7-AA4F-CE0B-0C5B-67E75EB00DA2}"/>
              </a:ext>
            </a:extLst>
          </p:cNvPr>
          <p:cNvSpPr txBox="1">
            <a:spLocks/>
          </p:cNvSpPr>
          <p:nvPr/>
        </p:nvSpPr>
        <p:spPr>
          <a:xfrm>
            <a:off x="3124674" y="-20928827"/>
            <a:ext cx="5942652" cy="52322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800" spc="300" dirty="0">
                <a:solidFill>
                  <a:srgbClr val="22323A"/>
                </a:solidFill>
                <a:latin typeface="Plus Jakarta Sans ExtraBold" pitchFamily="2" charset="0"/>
                <a:cs typeface="Plus Jakarta Sans ExtraBold" pitchFamily="2" charset="0"/>
              </a:rPr>
              <a:t>TIMELINE OF OUR SUCCESS</a:t>
            </a:r>
          </a:p>
        </p:txBody>
      </p:sp>
    </p:spTree>
    <p:extLst>
      <p:ext uri="{BB962C8B-B14F-4D97-AF65-F5344CB8AC3E}">
        <p14:creationId xmlns:p14="http://schemas.microsoft.com/office/powerpoint/2010/main" val="721367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Pinnacle Brand">
      <a:dk1>
        <a:srgbClr val="212B35"/>
      </a:dk1>
      <a:lt1>
        <a:srgbClr val="FFFFFF"/>
      </a:lt1>
      <a:dk2>
        <a:srgbClr val="22323A"/>
      </a:dk2>
      <a:lt2>
        <a:srgbClr val="F4F5F6"/>
      </a:lt2>
      <a:accent1>
        <a:srgbClr val="AD2A38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b725d25-bf43-410a-b88d-3adcf776fa2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175EBC603E6B4380061A606ADAFDB2" ma:contentTypeVersion="11" ma:contentTypeDescription="Create a new document." ma:contentTypeScope="" ma:versionID="d63a77ab6e2dc0083efa54f83c0ad5a6">
  <xsd:schema xmlns:xsd="http://www.w3.org/2001/XMLSchema" xmlns:xs="http://www.w3.org/2001/XMLSchema" xmlns:p="http://schemas.microsoft.com/office/2006/metadata/properties" xmlns:ns3="ab725d25-bf43-410a-b88d-3adcf776fa23" targetNamespace="http://schemas.microsoft.com/office/2006/metadata/properties" ma:root="true" ma:fieldsID="04083dd12b49f53716183c48479a2a7f" ns3:_="">
    <xsd:import namespace="ab725d25-bf43-410a-b88d-3adcf776fa2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725d25-bf43-410a-b88d-3adcf776fa2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D6F7F2-1EB1-4459-8C51-6700EF7AC834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ab725d25-bf43-410a-b88d-3adcf776fa2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8511C50-5209-4ED3-8CFF-7D56CF631C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B2C774-E679-4217-B87D-1FFE5DE9C8E2}">
  <ds:schemaRefs>
    <ds:schemaRef ds:uri="ab725d25-bf43-410a-b88d-3adcf776fa2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</TotalTime>
  <Words>15</Words>
  <Application>Microsoft Macintosh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Plus Jakarta Sans Medium</vt:lpstr>
      <vt:lpstr>Arial</vt:lpstr>
      <vt:lpstr>Plus Jakarta Sans ExtraBold</vt:lpstr>
      <vt:lpstr>Office Theme</vt:lpstr>
      <vt:lpstr>Welcome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huawei</dc:creator>
  <cp:lastModifiedBy>Sannel Patel</cp:lastModifiedBy>
  <cp:revision>8</cp:revision>
  <dcterms:created xsi:type="dcterms:W3CDTF">2006-08-16T00:00:00Z</dcterms:created>
  <dcterms:modified xsi:type="dcterms:W3CDTF">2026-02-10T09:59:30Z</dcterms:modified>
  <dc:identifier>DAGpn475mUE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0x01010051175EBC603E6B4380061A606ADAFDB2</vt:lpwstr>
  </property>
</Properties>
</file>