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82" r:id="rId4"/>
    <p:sldMasterId id="2147483695" r:id="rId5"/>
  </p:sldMasterIdLst>
  <p:notesMasterIdLst>
    <p:notesMasterId r:id="rId15"/>
  </p:notesMasterIdLst>
  <p:handoutMasterIdLst>
    <p:handoutMasterId r:id="rId16"/>
  </p:handoutMasterIdLst>
  <p:sldIdLst>
    <p:sldId id="308" r:id="rId6"/>
    <p:sldId id="309" r:id="rId7"/>
    <p:sldId id="310" r:id="rId8"/>
    <p:sldId id="311" r:id="rId9"/>
    <p:sldId id="312" r:id="rId10"/>
    <p:sldId id="313" r:id="rId11"/>
    <p:sldId id="315" r:id="rId12"/>
    <p:sldId id="314" r:id="rId13"/>
    <p:sldId id="294" r:id="rId14"/>
  </p:sldIdLst>
  <p:sldSz cx="12192000" cy="6858000"/>
  <p:notesSz cx="6858000" cy="9144000"/>
  <p:embeddedFontLst>
    <p:embeddedFont>
      <p:font typeface="Plus Jakarta Sans" pitchFamily="2" charset="0"/>
      <p:regular r:id="rId17"/>
      <p:bold r:id="rId18"/>
      <p:italic r:id="rId19"/>
      <p:boldItalic r:id="rId20"/>
    </p:embeddedFont>
    <p:embeddedFont>
      <p:font typeface="Plus Jakarta Sans ExtraBold" pitchFamily="2" charset="0"/>
      <p:bold r:id="rId21"/>
      <p:italic r:id="rId22"/>
      <p:boldItalic r:id="rId23"/>
    </p:embeddedFont>
    <p:embeddedFont>
      <p:font typeface="Plus Jakarta Sans SemiBold" pitchFamily="2" charset="0"/>
      <p:bold r:id="rId24"/>
      <p:boldItalic r:id="rId2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97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E5EA"/>
    <a:srgbClr val="AD2A38"/>
    <a:srgbClr val="5194CF"/>
    <a:srgbClr val="60B0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FDDCD4-E95B-4F55-943D-BEA31864A6E9}" v="2" dt="2026-02-09T16:09:20.692"/>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16" autoAdjust="0"/>
    <p:restoredTop sz="94660"/>
  </p:normalViewPr>
  <p:slideViewPr>
    <p:cSldViewPr snapToGrid="0" showGuides="1">
      <p:cViewPr>
        <p:scale>
          <a:sx n="50" d="100"/>
          <a:sy n="50" d="100"/>
        </p:scale>
        <p:origin x="4752" y="-66"/>
      </p:cViewPr>
      <p:guideLst>
        <p:guide orient="horz" pos="2160"/>
        <p:guide pos="3976"/>
      </p:guideLst>
    </p:cSldViewPr>
  </p:slideViewPr>
  <p:notesTextViewPr>
    <p:cViewPr>
      <p:scale>
        <a:sx n="3" d="2"/>
        <a:sy n="3" d="2"/>
      </p:scale>
      <p:origin x="-6" y="-1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2.fntdata"/><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font" Target="fonts/font4.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8.fntdata"/><Relationship Id="rId5" Type="http://schemas.openxmlformats.org/officeDocument/2006/relationships/slideMaster" Target="slideMasters/slideMaster2.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font" Target="fonts/font3.fntdata"/><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6.fntdata"/><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gelo Bogoy" userId="eda108ec-fb6b-4125-8634-e9e095dc9215" providerId="ADAL" clId="{F2CA8307-E3CA-4C95-AADC-AC28A95F8DB8}"/>
    <pc:docChg chg="modSld">
      <pc:chgData name="Angelo Bogoy" userId="eda108ec-fb6b-4125-8634-e9e095dc9215" providerId="ADAL" clId="{F2CA8307-E3CA-4C95-AADC-AC28A95F8DB8}" dt="2026-02-09T16:09:20.692" v="1" actId="164"/>
      <pc:docMkLst>
        <pc:docMk/>
      </pc:docMkLst>
      <pc:sldChg chg="addSp modSp">
        <pc:chgData name="Angelo Bogoy" userId="eda108ec-fb6b-4125-8634-e9e095dc9215" providerId="ADAL" clId="{F2CA8307-E3CA-4C95-AADC-AC28A95F8DB8}" dt="2026-02-09T16:09:14.493" v="0" actId="164"/>
        <pc:sldMkLst>
          <pc:docMk/>
          <pc:sldMk cId="3491537419" sldId="310"/>
        </pc:sldMkLst>
        <pc:spChg chg="mod">
          <ac:chgData name="Angelo Bogoy" userId="eda108ec-fb6b-4125-8634-e9e095dc9215" providerId="ADAL" clId="{F2CA8307-E3CA-4C95-AADC-AC28A95F8DB8}" dt="2026-02-09T16:09:14.493" v="0" actId="164"/>
          <ac:spMkLst>
            <pc:docMk/>
            <pc:sldMk cId="3491537419" sldId="310"/>
            <ac:spMk id="33" creationId="{4E215517-BD58-2B56-E0EB-9D3386473EDE}"/>
          </ac:spMkLst>
        </pc:spChg>
        <pc:spChg chg="mod">
          <ac:chgData name="Angelo Bogoy" userId="eda108ec-fb6b-4125-8634-e9e095dc9215" providerId="ADAL" clId="{F2CA8307-E3CA-4C95-AADC-AC28A95F8DB8}" dt="2026-02-09T16:09:14.493" v="0" actId="164"/>
          <ac:spMkLst>
            <pc:docMk/>
            <pc:sldMk cId="3491537419" sldId="310"/>
            <ac:spMk id="40" creationId="{9DAD14F0-90C6-7E67-9075-44562310E736}"/>
          </ac:spMkLst>
        </pc:spChg>
        <pc:grpChg chg="add mod">
          <ac:chgData name="Angelo Bogoy" userId="eda108ec-fb6b-4125-8634-e9e095dc9215" providerId="ADAL" clId="{F2CA8307-E3CA-4C95-AADC-AC28A95F8DB8}" dt="2026-02-09T16:09:14.493" v="0" actId="164"/>
          <ac:grpSpMkLst>
            <pc:docMk/>
            <pc:sldMk cId="3491537419" sldId="310"/>
            <ac:grpSpMk id="2" creationId="{192E1E81-C883-A322-AF22-8B5461AB3DC3}"/>
          </ac:grpSpMkLst>
        </pc:grpChg>
      </pc:sldChg>
      <pc:sldChg chg="addSp modSp">
        <pc:chgData name="Angelo Bogoy" userId="eda108ec-fb6b-4125-8634-e9e095dc9215" providerId="ADAL" clId="{F2CA8307-E3CA-4C95-AADC-AC28A95F8DB8}" dt="2026-02-09T16:09:20.692" v="1" actId="164"/>
        <pc:sldMkLst>
          <pc:docMk/>
          <pc:sldMk cId="2247640164" sldId="311"/>
        </pc:sldMkLst>
        <pc:spChg chg="mod">
          <ac:chgData name="Angelo Bogoy" userId="eda108ec-fb6b-4125-8634-e9e095dc9215" providerId="ADAL" clId="{F2CA8307-E3CA-4C95-AADC-AC28A95F8DB8}" dt="2026-02-09T16:09:20.692" v="1" actId="164"/>
          <ac:spMkLst>
            <pc:docMk/>
            <pc:sldMk cId="2247640164" sldId="311"/>
            <ac:spMk id="3" creationId="{4E14D6AC-C9B0-F610-1C52-4C6098096120}"/>
          </ac:spMkLst>
        </pc:spChg>
        <pc:spChg chg="mod">
          <ac:chgData name="Angelo Bogoy" userId="eda108ec-fb6b-4125-8634-e9e095dc9215" providerId="ADAL" clId="{F2CA8307-E3CA-4C95-AADC-AC28A95F8DB8}" dt="2026-02-09T16:09:20.692" v="1" actId="164"/>
          <ac:spMkLst>
            <pc:docMk/>
            <pc:sldMk cId="2247640164" sldId="311"/>
            <ac:spMk id="23" creationId="{51D66894-510C-40E3-9B5B-8D24398F0EC5}"/>
          </ac:spMkLst>
        </pc:spChg>
        <pc:grpChg chg="add mod">
          <ac:chgData name="Angelo Bogoy" userId="eda108ec-fb6b-4125-8634-e9e095dc9215" providerId="ADAL" clId="{F2CA8307-E3CA-4C95-AADC-AC28A95F8DB8}" dt="2026-02-09T16:09:20.692" v="1" actId="164"/>
          <ac:grpSpMkLst>
            <pc:docMk/>
            <pc:sldMk cId="2247640164" sldId="311"/>
            <ac:grpSpMk id="2" creationId="{13D30D4D-9F47-8BE7-EA23-FC44C18A2A74}"/>
          </ac:grpSpMkLst>
        </pc:gr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fld id="{3BA7696B-EA87-A64C-B33C-CD40F97D6346}" type="datetimeFigureOut">
              <a:rPr lang="en-US" smtClean="0"/>
              <a:t>2/9/2026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73F5536-547E-A646-B154-6BEF68101A1C}" type="slidenum">
              <a:rPr lang="en-US" smtClean="0"/>
              <a:t>‹#›</a:t>
            </a:fld>
            <a:endParaRPr lang="en-US"/>
          </a:p>
        </p:txBody>
      </p:sp>
    </p:spTree>
    <p:extLst>
      <p:ext uri="{BB962C8B-B14F-4D97-AF65-F5344CB8AC3E}">
        <p14:creationId xmlns:p14="http://schemas.microsoft.com/office/powerpoint/2010/main" val="194393946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9E58299C-D6E0-CE4A-AE73-643E7E4FC347}" type="datetimeFigureOut">
              <a:rPr lang="en-US" smtClean="0"/>
              <a:t>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C5F1AA-07A1-F540-B011-75B56A61BD0E}" type="slidenum">
              <a:rPr lang="en-US" smtClean="0"/>
              <a:t>‹#›</a:t>
            </a:fld>
            <a:endParaRPr lang="en-US"/>
          </a:p>
        </p:txBody>
      </p:sp>
    </p:spTree>
    <p:extLst>
      <p:ext uri="{BB962C8B-B14F-4D97-AF65-F5344CB8AC3E}">
        <p14:creationId xmlns:p14="http://schemas.microsoft.com/office/powerpoint/2010/main" val="134696971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130426"/>
            <a:ext cx="94488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CB0496A9-3B7D-594E-9503-E4D73691B527}"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128D6239-16A4-AF43-90F8-8724096C80A0}"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828799" y="4406901"/>
            <a:ext cx="9497484"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828799" y="2906713"/>
            <a:ext cx="9497484"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C602DB16-8EB3-7641-BE95-2F6E1150475B}"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032000" y="1600201"/>
            <a:ext cx="4572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908800" y="1600201"/>
            <a:ext cx="4470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7"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2DDD03F6-164C-5E43-94C4-0147FCD578B8}"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8"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9"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B5F58093-D90D-5942-A777-42EB80DED4D0}"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4"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5"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89EB9DF9-40C8-3D4F-AE93-7A63A04700E1}"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3"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4"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9D5A162E-CC83-7844-BA3B-4F940C286031}"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1" y="273050"/>
            <a:ext cx="3657600"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892800" y="1447800"/>
            <a:ext cx="5689600" cy="46783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828800" y="1435101"/>
            <a:ext cx="36576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7"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4550D80D-891B-A145-BA3B-6FFE4AE3C687}"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1066800"/>
            <a:ext cx="7315200" cy="366077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7"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8D1BA6DE-2063-F643-8A53-F23E063C2E7E}"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9A5CE566-F5A5-4043-8288-BEFC611FD54D}"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143001"/>
            <a:ext cx="2743200" cy="4983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143001"/>
            <a:ext cx="8026400" cy="49831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828800" y="6445251"/>
            <a:ext cx="2844800" cy="365125"/>
          </a:xfrm>
          <a:prstGeom prst="rect">
            <a:avLst/>
          </a:prstGeom>
        </p:spPr>
        <p:txBody>
          <a:bodyPr/>
          <a:lstStyle>
            <a:lvl1pPr>
              <a:defRPr/>
            </a:lvl1pPr>
          </a:lstStyle>
          <a:p>
            <a:pPr defTabSz="914400" eaLnBrk="0" fontAlgn="base" hangingPunct="0">
              <a:spcBef>
                <a:spcPct val="0"/>
              </a:spcBef>
              <a:spcAft>
                <a:spcPct val="0"/>
              </a:spcAft>
              <a:defRPr/>
            </a:pPr>
            <a:r>
              <a:rPr lang="en-US">
                <a:solidFill>
                  <a:prstClr val="black"/>
                </a:solidFill>
                <a:latin typeface="Arial" charset="0"/>
                <a:ea typeface="ＭＳ Ｐゴシック" charset="-128"/>
              </a:rPr>
              <a:t>4/15/2009</a:t>
            </a: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pPr defTabSz="914400" eaLnBrk="0" fontAlgn="base" hangingPunct="0">
              <a:spcBef>
                <a:spcPct val="0"/>
              </a:spcBef>
              <a:spcAft>
                <a:spcPct val="0"/>
              </a:spcAft>
              <a:defRPr/>
            </a:pPr>
            <a:endParaRPr lang="en-US">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11563351" y="6500813"/>
            <a:ext cx="508000" cy="304800"/>
          </a:xfrm>
          <a:prstGeom prst="rect">
            <a:avLst/>
          </a:prstGeom>
        </p:spPr>
        <p:txBody>
          <a:bodyPr/>
          <a:lstStyle>
            <a:lvl1pPr>
              <a:defRPr/>
            </a:lvl1pPr>
          </a:lstStyle>
          <a:p>
            <a:pPr defTabSz="914400" eaLnBrk="0" fontAlgn="base" hangingPunct="0">
              <a:spcBef>
                <a:spcPct val="0"/>
              </a:spcBef>
              <a:spcAft>
                <a:spcPct val="0"/>
              </a:spcAft>
              <a:defRPr/>
            </a:pPr>
            <a:fld id="{87809BB5-CE7D-E748-9349-16FBEDBDE8D5}" type="slidenum">
              <a:rPr lang="en-US" altLang="x-none">
                <a:solidFill>
                  <a:prstClr val="black"/>
                </a:solidFill>
                <a:latin typeface="Arial" charset="0"/>
                <a:ea typeface="ＭＳ Ｐゴシック" charset="-128"/>
              </a:rPr>
              <a:pPr defTabSz="914400" eaLnBrk="0" fontAlgn="base" hangingPunct="0">
                <a:spcBef>
                  <a:spcPct val="0"/>
                </a:spcBef>
                <a:spcAft>
                  <a:spcPct val="0"/>
                </a:spcAft>
                <a:defRPr/>
              </a:pPr>
              <a:t>‹#›</a:t>
            </a:fld>
            <a:endParaRPr lang="en-US" altLang="x-none">
              <a:solidFill>
                <a:prstClr val="black"/>
              </a:solidFill>
              <a:latin typeface="Arial" charset="0"/>
              <a:ea typeface="ＭＳ Ｐゴシック" charset="-128"/>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51A33-29DC-80DE-1F76-00F3CB4B33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8E39793-CB47-BEA4-21FB-AD25BB40D2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282C073-3BF8-633F-2B74-E5507FE18762}"/>
              </a:ext>
            </a:extLst>
          </p:cNvPr>
          <p:cNvSpPr>
            <a:spLocks noGrp="1"/>
          </p:cNvSpPr>
          <p:nvPr>
            <p:ph type="dt" sz="half" idx="10"/>
          </p:nvPr>
        </p:nvSpPr>
        <p:spPr/>
        <p:txBody>
          <a:bodyPr/>
          <a:lstStyle/>
          <a:p>
            <a:fld id="{C57CCF57-C41A-7E4A-9C1A-8D20DA38CC3C}" type="datetime1">
              <a:rPr lang="en-US" smtClean="0"/>
              <a:t>2/9/2026</a:t>
            </a:fld>
            <a:endParaRPr lang="en-US"/>
          </a:p>
        </p:txBody>
      </p:sp>
      <p:sp>
        <p:nvSpPr>
          <p:cNvPr id="5" name="Footer Placeholder 4">
            <a:extLst>
              <a:ext uri="{FF2B5EF4-FFF2-40B4-BE49-F238E27FC236}">
                <a16:creationId xmlns:a16="http://schemas.microsoft.com/office/drawing/2014/main" id="{F4E1CD62-326F-C7E8-1493-2D513CB81694}"/>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6" name="Slide Number Placeholder 5">
            <a:extLst>
              <a:ext uri="{FF2B5EF4-FFF2-40B4-BE49-F238E27FC236}">
                <a16:creationId xmlns:a16="http://schemas.microsoft.com/office/drawing/2014/main" id="{5CD177BA-B988-6DAD-7313-AD3F6A333514}"/>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142092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42F20-B62C-832C-EF39-F1F47C8B19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D279BE-3494-00CF-BE9C-A3F2193D5F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E72DB3-6137-64E3-D656-6245F8909DCF}"/>
              </a:ext>
            </a:extLst>
          </p:cNvPr>
          <p:cNvSpPr>
            <a:spLocks noGrp="1"/>
          </p:cNvSpPr>
          <p:nvPr>
            <p:ph type="dt" sz="half" idx="10"/>
          </p:nvPr>
        </p:nvSpPr>
        <p:spPr/>
        <p:txBody>
          <a:bodyPr/>
          <a:lstStyle/>
          <a:p>
            <a:fld id="{4705FACD-0C18-D24B-BBE6-30B225998502}" type="datetime1">
              <a:rPr lang="en-US" smtClean="0"/>
              <a:t>2/9/2026</a:t>
            </a:fld>
            <a:endParaRPr lang="en-US"/>
          </a:p>
        </p:txBody>
      </p:sp>
      <p:sp>
        <p:nvSpPr>
          <p:cNvPr id="5" name="Footer Placeholder 4">
            <a:extLst>
              <a:ext uri="{FF2B5EF4-FFF2-40B4-BE49-F238E27FC236}">
                <a16:creationId xmlns:a16="http://schemas.microsoft.com/office/drawing/2014/main" id="{A7A36ACC-DF17-ED37-9F5B-9CD348ED9CBF}"/>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6" name="Slide Number Placeholder 5">
            <a:extLst>
              <a:ext uri="{FF2B5EF4-FFF2-40B4-BE49-F238E27FC236}">
                <a16:creationId xmlns:a16="http://schemas.microsoft.com/office/drawing/2014/main" id="{DC7F0E43-D4EA-10AC-7CE9-68D297785BA3}"/>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0717136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3272D-0153-8829-1D88-AA45B6E35ED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E388C73-32D4-6514-B270-6307C65753C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493A45-2C6F-BB9A-D69A-D4895AFEBE16}"/>
              </a:ext>
            </a:extLst>
          </p:cNvPr>
          <p:cNvSpPr>
            <a:spLocks noGrp="1"/>
          </p:cNvSpPr>
          <p:nvPr>
            <p:ph type="dt" sz="half" idx="10"/>
          </p:nvPr>
        </p:nvSpPr>
        <p:spPr/>
        <p:txBody>
          <a:bodyPr/>
          <a:lstStyle/>
          <a:p>
            <a:fld id="{6BA7E821-5C6A-344F-8E3C-225BF3D829EF}" type="datetime1">
              <a:rPr lang="en-US" smtClean="0"/>
              <a:t>2/9/2026</a:t>
            </a:fld>
            <a:endParaRPr lang="en-US"/>
          </a:p>
        </p:txBody>
      </p:sp>
      <p:sp>
        <p:nvSpPr>
          <p:cNvPr id="5" name="Footer Placeholder 4">
            <a:extLst>
              <a:ext uri="{FF2B5EF4-FFF2-40B4-BE49-F238E27FC236}">
                <a16:creationId xmlns:a16="http://schemas.microsoft.com/office/drawing/2014/main" id="{A68D53EF-0A32-49C9-DA5A-EAE00C24121E}"/>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6" name="Slide Number Placeholder 5">
            <a:extLst>
              <a:ext uri="{FF2B5EF4-FFF2-40B4-BE49-F238E27FC236}">
                <a16:creationId xmlns:a16="http://schemas.microsoft.com/office/drawing/2014/main" id="{864D8248-43FE-EE68-9534-11AECA49437A}"/>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1969771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692F3-853A-878C-19B2-4BBA08D5D3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30C665-9D61-3AF0-26EE-C6465FDE64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CAE7D88-D3A7-3160-5A0D-78406A67674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652E472-7F14-3AF9-22CB-CA7805EB14C1}"/>
              </a:ext>
            </a:extLst>
          </p:cNvPr>
          <p:cNvSpPr>
            <a:spLocks noGrp="1"/>
          </p:cNvSpPr>
          <p:nvPr>
            <p:ph type="dt" sz="half" idx="10"/>
          </p:nvPr>
        </p:nvSpPr>
        <p:spPr/>
        <p:txBody>
          <a:bodyPr/>
          <a:lstStyle/>
          <a:p>
            <a:fld id="{319308DF-00E2-DA44-9F04-0E78C4CDE459}" type="datetime1">
              <a:rPr lang="en-US" smtClean="0"/>
              <a:t>2/9/2026</a:t>
            </a:fld>
            <a:endParaRPr lang="en-US"/>
          </a:p>
        </p:txBody>
      </p:sp>
      <p:sp>
        <p:nvSpPr>
          <p:cNvPr id="6" name="Footer Placeholder 5">
            <a:extLst>
              <a:ext uri="{FF2B5EF4-FFF2-40B4-BE49-F238E27FC236}">
                <a16:creationId xmlns:a16="http://schemas.microsoft.com/office/drawing/2014/main" id="{3ECF95A7-62F8-D9B0-ADEC-44757F553C66}"/>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7" name="Slide Number Placeholder 6">
            <a:extLst>
              <a:ext uri="{FF2B5EF4-FFF2-40B4-BE49-F238E27FC236}">
                <a16:creationId xmlns:a16="http://schemas.microsoft.com/office/drawing/2014/main" id="{2C5CDC5F-65CB-82FF-2357-333A9ED41AD3}"/>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858308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058F7-884D-6E62-F76D-C06691FB03F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B06DB30-DFCC-E488-3CC8-BA9D2B426E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C1CDEC-9C0C-7D3C-0394-059BCFEC05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62CBA83-67E8-5185-8308-12D9CCE0A5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D0E8918-F83E-550C-DCA6-D4B8CF9D18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509238E-9E6C-C19B-BC42-B9925978F0EE}"/>
              </a:ext>
            </a:extLst>
          </p:cNvPr>
          <p:cNvSpPr>
            <a:spLocks noGrp="1"/>
          </p:cNvSpPr>
          <p:nvPr>
            <p:ph type="dt" sz="half" idx="10"/>
          </p:nvPr>
        </p:nvSpPr>
        <p:spPr/>
        <p:txBody>
          <a:bodyPr/>
          <a:lstStyle/>
          <a:p>
            <a:fld id="{85BD6E49-E529-8842-B750-56DC050D1EEA}" type="datetime1">
              <a:rPr lang="en-US" smtClean="0"/>
              <a:t>2/9/2026</a:t>
            </a:fld>
            <a:endParaRPr lang="en-US"/>
          </a:p>
        </p:txBody>
      </p:sp>
      <p:sp>
        <p:nvSpPr>
          <p:cNvPr id="8" name="Footer Placeholder 7">
            <a:extLst>
              <a:ext uri="{FF2B5EF4-FFF2-40B4-BE49-F238E27FC236}">
                <a16:creationId xmlns:a16="http://schemas.microsoft.com/office/drawing/2014/main" id="{9F63B447-F160-74B6-ECFC-BFADFD3C0D0A}"/>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9" name="Slide Number Placeholder 8">
            <a:extLst>
              <a:ext uri="{FF2B5EF4-FFF2-40B4-BE49-F238E27FC236}">
                <a16:creationId xmlns:a16="http://schemas.microsoft.com/office/drawing/2014/main" id="{C21D19EB-97BC-BC78-24AC-E0E4ED9E74C5}"/>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5694168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694F5-A8C5-BC27-1850-9F199A7CD18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0BC195-AA0C-AB94-81BC-314DD2F7E4C9}"/>
              </a:ext>
            </a:extLst>
          </p:cNvPr>
          <p:cNvSpPr>
            <a:spLocks noGrp="1"/>
          </p:cNvSpPr>
          <p:nvPr>
            <p:ph type="dt" sz="half" idx="10"/>
          </p:nvPr>
        </p:nvSpPr>
        <p:spPr/>
        <p:txBody>
          <a:bodyPr/>
          <a:lstStyle/>
          <a:p>
            <a:fld id="{47CB8D11-91CB-CF4C-83DF-221074A6BBC4}" type="datetime1">
              <a:rPr lang="en-US" smtClean="0"/>
              <a:t>2/9/2026</a:t>
            </a:fld>
            <a:endParaRPr lang="en-US"/>
          </a:p>
        </p:txBody>
      </p:sp>
      <p:sp>
        <p:nvSpPr>
          <p:cNvPr id="4" name="Footer Placeholder 3">
            <a:extLst>
              <a:ext uri="{FF2B5EF4-FFF2-40B4-BE49-F238E27FC236}">
                <a16:creationId xmlns:a16="http://schemas.microsoft.com/office/drawing/2014/main" id="{6125DFF3-1372-C577-4E85-BB2F185DCA3F}"/>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5" name="Slide Number Placeholder 4">
            <a:extLst>
              <a:ext uri="{FF2B5EF4-FFF2-40B4-BE49-F238E27FC236}">
                <a16:creationId xmlns:a16="http://schemas.microsoft.com/office/drawing/2014/main" id="{F641A00C-14AF-F7F4-22E3-0D2B435E48E9}"/>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0935196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F8078B-6313-FFAC-C712-4D6606446E70}"/>
              </a:ext>
            </a:extLst>
          </p:cNvPr>
          <p:cNvSpPr>
            <a:spLocks noGrp="1"/>
          </p:cNvSpPr>
          <p:nvPr>
            <p:ph type="dt" sz="half" idx="10"/>
          </p:nvPr>
        </p:nvSpPr>
        <p:spPr/>
        <p:txBody>
          <a:bodyPr/>
          <a:lstStyle/>
          <a:p>
            <a:fld id="{2DE2D395-0C86-D444-B427-416332F07126}" type="datetime1">
              <a:rPr lang="en-US" smtClean="0"/>
              <a:t>2/9/2026</a:t>
            </a:fld>
            <a:endParaRPr lang="en-US"/>
          </a:p>
        </p:txBody>
      </p:sp>
      <p:sp>
        <p:nvSpPr>
          <p:cNvPr id="3" name="Footer Placeholder 2">
            <a:extLst>
              <a:ext uri="{FF2B5EF4-FFF2-40B4-BE49-F238E27FC236}">
                <a16:creationId xmlns:a16="http://schemas.microsoft.com/office/drawing/2014/main" id="{30A54E5D-F77B-5860-2261-00AFAC138C0B}"/>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4" name="Slide Number Placeholder 3">
            <a:extLst>
              <a:ext uri="{FF2B5EF4-FFF2-40B4-BE49-F238E27FC236}">
                <a16:creationId xmlns:a16="http://schemas.microsoft.com/office/drawing/2014/main" id="{559D8D55-2009-5427-6ED2-0AC9A4DE0B1A}"/>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9512522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66EA2-E25D-0963-7F03-214BA72B54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B98DAB5-1886-43C0-6F39-884020E965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C9AB34F-04B0-DE72-4EFB-9EDDEA777F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75CBDB-59D9-7F7F-F1EC-099EDEE0350D}"/>
              </a:ext>
            </a:extLst>
          </p:cNvPr>
          <p:cNvSpPr>
            <a:spLocks noGrp="1"/>
          </p:cNvSpPr>
          <p:nvPr>
            <p:ph type="dt" sz="half" idx="10"/>
          </p:nvPr>
        </p:nvSpPr>
        <p:spPr/>
        <p:txBody>
          <a:bodyPr/>
          <a:lstStyle/>
          <a:p>
            <a:fld id="{F1A561E9-EA5C-2F46-A888-F85B909430B0}" type="datetime1">
              <a:rPr lang="en-US" smtClean="0"/>
              <a:t>2/9/2026</a:t>
            </a:fld>
            <a:endParaRPr lang="en-US"/>
          </a:p>
        </p:txBody>
      </p:sp>
      <p:sp>
        <p:nvSpPr>
          <p:cNvPr id="6" name="Footer Placeholder 5">
            <a:extLst>
              <a:ext uri="{FF2B5EF4-FFF2-40B4-BE49-F238E27FC236}">
                <a16:creationId xmlns:a16="http://schemas.microsoft.com/office/drawing/2014/main" id="{E78EF7F3-13BB-9979-EBDF-1E81E63DDB8E}"/>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7" name="Slide Number Placeholder 6">
            <a:extLst>
              <a:ext uri="{FF2B5EF4-FFF2-40B4-BE49-F238E27FC236}">
                <a16:creationId xmlns:a16="http://schemas.microsoft.com/office/drawing/2014/main" id="{3CFF4BD6-FC7D-DE82-2BBE-5B400D303C30}"/>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2567951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35254-ACA9-D771-1278-770930D8BB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1F50DF7-A15C-C579-EC25-FAA001BD1E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764E764-D9AC-8B1C-C6FC-0D36355ECE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C7F097-B454-460D-378E-124A3C6961CE}"/>
              </a:ext>
            </a:extLst>
          </p:cNvPr>
          <p:cNvSpPr>
            <a:spLocks noGrp="1"/>
          </p:cNvSpPr>
          <p:nvPr>
            <p:ph type="dt" sz="half" idx="10"/>
          </p:nvPr>
        </p:nvSpPr>
        <p:spPr/>
        <p:txBody>
          <a:bodyPr/>
          <a:lstStyle/>
          <a:p>
            <a:fld id="{BFA5AB0E-C661-4744-A60B-024A6080AB6A}" type="datetime1">
              <a:rPr lang="en-US" smtClean="0"/>
              <a:t>2/9/2026</a:t>
            </a:fld>
            <a:endParaRPr lang="en-US"/>
          </a:p>
        </p:txBody>
      </p:sp>
      <p:sp>
        <p:nvSpPr>
          <p:cNvPr id="6" name="Footer Placeholder 5">
            <a:extLst>
              <a:ext uri="{FF2B5EF4-FFF2-40B4-BE49-F238E27FC236}">
                <a16:creationId xmlns:a16="http://schemas.microsoft.com/office/drawing/2014/main" id="{96EDEB1D-E4A9-1983-C103-862A6F4AE3B9}"/>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7" name="Slide Number Placeholder 6">
            <a:extLst>
              <a:ext uri="{FF2B5EF4-FFF2-40B4-BE49-F238E27FC236}">
                <a16:creationId xmlns:a16="http://schemas.microsoft.com/office/drawing/2014/main" id="{D35BF4E9-10AE-41CF-2278-5D2C18A427BF}"/>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040567145"/>
      </p:ext>
    </p:extLst>
  </p:cSld>
  <p:clrMapOvr>
    <a:masterClrMapping/>
  </p:clrMapOvr>
  <p:hf sldNum="0"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41E07-0E1E-ACC5-20A8-B9EDB1FB6F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35DFB9-14E4-78B4-C5BF-33DB70E32D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9015B0-A475-E796-9774-DF0C9953E433}"/>
              </a:ext>
            </a:extLst>
          </p:cNvPr>
          <p:cNvSpPr>
            <a:spLocks noGrp="1"/>
          </p:cNvSpPr>
          <p:nvPr>
            <p:ph type="dt" sz="half" idx="10"/>
          </p:nvPr>
        </p:nvSpPr>
        <p:spPr/>
        <p:txBody>
          <a:bodyPr/>
          <a:lstStyle/>
          <a:p>
            <a:fld id="{6B66041C-481A-1E40-8121-DBA191536239}" type="datetime1">
              <a:rPr lang="en-US" smtClean="0"/>
              <a:t>2/9/2026</a:t>
            </a:fld>
            <a:endParaRPr lang="en-US"/>
          </a:p>
        </p:txBody>
      </p:sp>
      <p:sp>
        <p:nvSpPr>
          <p:cNvPr id="5" name="Footer Placeholder 4">
            <a:extLst>
              <a:ext uri="{FF2B5EF4-FFF2-40B4-BE49-F238E27FC236}">
                <a16:creationId xmlns:a16="http://schemas.microsoft.com/office/drawing/2014/main" id="{74F0A7C8-51C0-7636-5E1A-158E648BD891}"/>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6" name="Slide Number Placeholder 5">
            <a:extLst>
              <a:ext uri="{FF2B5EF4-FFF2-40B4-BE49-F238E27FC236}">
                <a16:creationId xmlns:a16="http://schemas.microsoft.com/office/drawing/2014/main" id="{0DA9CCC0-CA84-68E0-E5C3-4C180989F7D3}"/>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8991786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07F43C-9346-F602-9F8F-52642C9E30B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8F8CC5-BCE3-5E08-9FD3-2F5B1E4BD2E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53DFAF-F2CC-8893-AD88-7BB4E2003EF1}"/>
              </a:ext>
            </a:extLst>
          </p:cNvPr>
          <p:cNvSpPr>
            <a:spLocks noGrp="1"/>
          </p:cNvSpPr>
          <p:nvPr>
            <p:ph type="dt" sz="half" idx="10"/>
          </p:nvPr>
        </p:nvSpPr>
        <p:spPr/>
        <p:txBody>
          <a:bodyPr/>
          <a:lstStyle/>
          <a:p>
            <a:fld id="{954F2F1D-66F6-E747-A57F-82A62F2F261B}" type="datetime1">
              <a:rPr lang="en-US" smtClean="0"/>
              <a:t>2/9/2026</a:t>
            </a:fld>
            <a:endParaRPr lang="en-US"/>
          </a:p>
        </p:txBody>
      </p:sp>
      <p:sp>
        <p:nvSpPr>
          <p:cNvPr id="5" name="Footer Placeholder 4">
            <a:extLst>
              <a:ext uri="{FF2B5EF4-FFF2-40B4-BE49-F238E27FC236}">
                <a16:creationId xmlns:a16="http://schemas.microsoft.com/office/drawing/2014/main" id="{7B8C22F9-A9C5-89F1-A31B-06FBCE8072DF}"/>
              </a:ext>
            </a:extLst>
          </p:cNvPr>
          <p:cNvSpPr>
            <a:spLocks noGrp="1"/>
          </p:cNvSpPr>
          <p:nvPr>
            <p:ph type="ftr" sz="quarter" idx="11"/>
          </p:nvPr>
        </p:nvSpPr>
        <p:spPr/>
        <p:txBody>
          <a:bodyPr/>
          <a:lstStyle/>
          <a:p>
            <a:r>
              <a:rPr lang="en-US"/>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6" name="Slide Number Placeholder 5">
            <a:extLst>
              <a:ext uri="{FF2B5EF4-FFF2-40B4-BE49-F238E27FC236}">
                <a16:creationId xmlns:a16="http://schemas.microsoft.com/office/drawing/2014/main" id="{9E0560CD-9A9D-7441-0A41-5D9137AB3CB4}"/>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41299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032000" y="76200"/>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1027" name="Text Placeholder 2"/>
          <p:cNvSpPr>
            <a:spLocks noGrp="1"/>
          </p:cNvSpPr>
          <p:nvPr>
            <p:ph type="body" idx="1"/>
          </p:nvPr>
        </p:nvSpPr>
        <p:spPr bwMode="auto">
          <a:xfrm>
            <a:off x="2133600" y="1600200"/>
            <a:ext cx="9448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pic>
        <p:nvPicPr>
          <p:cNvPr id="8" name="Picture 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49134" y="5861050"/>
            <a:ext cx="1155469" cy="648809"/>
          </a:xfrm>
          <a:prstGeom prst="rect">
            <a:avLst/>
          </a:prstGeom>
        </p:spPr>
      </p:pic>
      <p:sp>
        <p:nvSpPr>
          <p:cNvPr id="2" name="Rectangle 1"/>
          <p:cNvSpPr/>
          <p:nvPr userDrawn="1"/>
        </p:nvSpPr>
        <p:spPr>
          <a:xfrm>
            <a:off x="531108" y="-11039"/>
            <a:ext cx="838200" cy="5867400"/>
          </a:xfrm>
          <a:prstGeom prst="rect">
            <a:avLst/>
          </a:prstGeom>
          <a:solidFill>
            <a:schemeClr val="accent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914400" eaLnBrk="0" fontAlgn="base" hangingPunct="0">
              <a:spcBef>
                <a:spcPct val="0"/>
              </a:spcBef>
              <a:spcAft>
                <a:spcPct val="0"/>
              </a:spcAft>
            </a:pPr>
            <a:endParaRPr lang="en-US">
              <a:solidFill>
                <a:prstClr val="white"/>
              </a:solidFill>
            </a:endParaRPr>
          </a:p>
        </p:txBody>
      </p:sp>
    </p:spTree>
    <p:extLst>
      <p:ext uri="{BB962C8B-B14F-4D97-AF65-F5344CB8AC3E}">
        <p14:creationId xmlns:p14="http://schemas.microsoft.com/office/powerpoint/2010/main" val="1273518940"/>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sldNum="0" hdr="0" ftr="0" dt="0"/>
  <p:txStyles>
    <p:titleStyle>
      <a:lvl1pPr algn="l" rtl="0" eaLnBrk="0" fontAlgn="base" hangingPunct="0">
        <a:spcBef>
          <a:spcPct val="0"/>
        </a:spcBef>
        <a:spcAft>
          <a:spcPct val="0"/>
        </a:spcAft>
        <a:defRPr sz="3600" kern="1200">
          <a:solidFill>
            <a:schemeClr val="tx1"/>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tx1"/>
          </a:solidFill>
          <a:latin typeface="Calibri" pitchFamily="34" charset="0"/>
          <a:ea typeface="ＭＳ Ｐゴシック" charset="0"/>
          <a:cs typeface="ＭＳ Ｐゴシック" charset="0"/>
        </a:defRPr>
      </a:lvl2pPr>
      <a:lvl3pPr algn="l" rtl="0" eaLnBrk="0" fontAlgn="base" hangingPunct="0">
        <a:spcBef>
          <a:spcPct val="0"/>
        </a:spcBef>
        <a:spcAft>
          <a:spcPct val="0"/>
        </a:spcAft>
        <a:defRPr sz="3600">
          <a:solidFill>
            <a:schemeClr val="tx1"/>
          </a:solidFill>
          <a:latin typeface="Calibri" pitchFamily="34" charset="0"/>
          <a:ea typeface="ＭＳ Ｐゴシック" charset="0"/>
          <a:cs typeface="ＭＳ Ｐゴシック" charset="0"/>
        </a:defRPr>
      </a:lvl3pPr>
      <a:lvl4pPr algn="l" rtl="0" eaLnBrk="0" fontAlgn="base" hangingPunct="0">
        <a:spcBef>
          <a:spcPct val="0"/>
        </a:spcBef>
        <a:spcAft>
          <a:spcPct val="0"/>
        </a:spcAft>
        <a:defRPr sz="3600">
          <a:solidFill>
            <a:schemeClr val="tx1"/>
          </a:solidFill>
          <a:latin typeface="Calibri" pitchFamily="34" charset="0"/>
          <a:ea typeface="ＭＳ Ｐゴシック" charset="0"/>
          <a:cs typeface="ＭＳ Ｐゴシック" charset="0"/>
        </a:defRPr>
      </a:lvl4pPr>
      <a:lvl5pPr algn="l" rtl="0" eaLnBrk="0" fontAlgn="base" hangingPunct="0">
        <a:spcBef>
          <a:spcPct val="0"/>
        </a:spcBef>
        <a:spcAft>
          <a:spcPct val="0"/>
        </a:spcAft>
        <a:defRPr sz="36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18BAE0-BE4B-1989-94C0-1308A643E2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945000F-5B92-FF81-FB1C-57E51303B5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CAC5B7C-195A-47D5-A9E7-991FCEE947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Plus Jakarta Sans" pitchFamily="2" charset="0"/>
              </a:defRPr>
            </a:lvl1pPr>
          </a:lstStyle>
          <a:p>
            <a:fld id="{BFA5AB0E-C661-4744-A60B-024A6080AB6A}" type="datetime1">
              <a:rPr lang="en-US" smtClean="0"/>
              <a:pPr/>
              <a:t>2/9/2026</a:t>
            </a:fld>
            <a:endParaRPr lang="en-US" dirty="0"/>
          </a:p>
        </p:txBody>
      </p:sp>
      <p:sp>
        <p:nvSpPr>
          <p:cNvPr id="5" name="Footer Placeholder 4">
            <a:extLst>
              <a:ext uri="{FF2B5EF4-FFF2-40B4-BE49-F238E27FC236}">
                <a16:creationId xmlns:a16="http://schemas.microsoft.com/office/drawing/2014/main" id="{1C552C79-3300-AC7B-5211-E473C9AFAF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Plus Jakarta Sans" pitchFamily="2" charset="0"/>
              </a:defRPr>
            </a:lvl1pPr>
          </a:lstStyle>
          <a:p>
            <a:r>
              <a:rPr lang="en-US" dirty="0"/>
              <a:t>This presentation, including any documents accompanying this presentation, may contain confidential and/or proprietary information. The information is for use only by the intended recipient. Any unauthorized use, disclosure, or distribution by individuals that are not the intended recipient is prohibited. If this presentation has been sent to you or received by you in error, please notify the sender by email or telephone and destroy all copies of the message. Thank you for your cooperation.</a:t>
            </a:r>
          </a:p>
        </p:txBody>
      </p:sp>
      <p:sp>
        <p:nvSpPr>
          <p:cNvPr id="6" name="Slide Number Placeholder 5">
            <a:extLst>
              <a:ext uri="{FF2B5EF4-FFF2-40B4-BE49-F238E27FC236}">
                <a16:creationId xmlns:a16="http://schemas.microsoft.com/office/drawing/2014/main" id="{7D7A6BF4-03B1-2A0C-3055-55362342EC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Plus Jakarta Sans" pitchFamily="2" charset="0"/>
              </a:defRPr>
            </a:lvl1pPr>
          </a:lstStyle>
          <a:p>
            <a:fld id="{D57F1E4F-1CFF-5643-939E-217C01CDF565}" type="slidenum">
              <a:rPr lang="en-US" smtClean="0"/>
              <a:pPr/>
              <a:t>‹#›</a:t>
            </a:fld>
            <a:endParaRPr lang="en-US" dirty="0"/>
          </a:p>
        </p:txBody>
      </p:sp>
      <p:pic>
        <p:nvPicPr>
          <p:cNvPr id="7" name="Picture 6">
            <a:extLst>
              <a:ext uri="{FF2B5EF4-FFF2-40B4-BE49-F238E27FC236}">
                <a16:creationId xmlns:a16="http://schemas.microsoft.com/office/drawing/2014/main" id="{19F3E4C3-8A10-0DF4-A3AF-8F58C9154E26}"/>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49134" y="5861050"/>
            <a:ext cx="1155469" cy="648809"/>
          </a:xfrm>
          <a:prstGeom prst="rect">
            <a:avLst/>
          </a:prstGeom>
        </p:spPr>
      </p:pic>
    </p:spTree>
    <p:extLst>
      <p:ext uri="{BB962C8B-B14F-4D97-AF65-F5344CB8AC3E}">
        <p14:creationId xmlns:p14="http://schemas.microsoft.com/office/powerpoint/2010/main" val="344256036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Plus Jakarta Sans"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lus Jakarta Sans"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lus Jakarta Sans"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lus Jakarta Sans"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lus Jakarta Sans"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lus Jakarta Sans"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5.svg"/><Relationship Id="rId5" Type="http://schemas.openxmlformats.org/officeDocument/2006/relationships/image" Target="../media/image4.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Layout" Target="../slideLayouts/slideLayout19.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9.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19.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19.xml"/><Relationship Id="rId5" Type="http://schemas.openxmlformats.org/officeDocument/2006/relationships/image" Target="../media/image8.png"/><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19.xml"/><Relationship Id="rId5" Type="http://schemas.openxmlformats.org/officeDocument/2006/relationships/image" Target="../media/image8.png"/><Relationship Id="rId4" Type="http://schemas.openxmlformats.org/officeDocument/2006/relationships/image" Target="../media/image5.sv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19.xml"/><Relationship Id="rId5" Type="http://schemas.openxmlformats.org/officeDocument/2006/relationships/image" Target="../media/image8.png"/><Relationship Id="rId4" Type="http://schemas.openxmlformats.org/officeDocument/2006/relationships/image" Target="../media/image5.svg"/></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svg"/><Relationship Id="rId3" Type="http://schemas.openxmlformats.org/officeDocument/2006/relationships/image" Target="../media/image4.png"/><Relationship Id="rId7" Type="http://schemas.openxmlformats.org/officeDocument/2006/relationships/image" Target="../media/image15.svg"/><Relationship Id="rId12"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19.xml"/><Relationship Id="rId6" Type="http://schemas.openxmlformats.org/officeDocument/2006/relationships/image" Target="../media/image14.png"/><Relationship Id="rId11" Type="http://schemas.openxmlformats.org/officeDocument/2006/relationships/image" Target="../media/image19.svg"/><Relationship Id="rId5" Type="http://schemas.openxmlformats.org/officeDocument/2006/relationships/image" Target="../media/image8.png"/><Relationship Id="rId10" Type="http://schemas.openxmlformats.org/officeDocument/2006/relationships/image" Target="../media/image18.png"/><Relationship Id="rId4" Type="http://schemas.openxmlformats.org/officeDocument/2006/relationships/image" Target="../media/image5.svg"/><Relationship Id="rId9" Type="http://schemas.openxmlformats.org/officeDocument/2006/relationships/image" Target="../media/image17.sv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1.svg"/><Relationship Id="rId7" Type="http://schemas.openxmlformats.org/officeDocument/2006/relationships/image" Target="../media/image15.svg"/><Relationship Id="rId12" Type="http://schemas.openxmlformats.org/officeDocument/2006/relationships/image" Target="../media/image8.png"/><Relationship Id="rId2" Type="http://schemas.openxmlformats.org/officeDocument/2006/relationships/image" Target="../media/image20.png"/><Relationship Id="rId1" Type="http://schemas.openxmlformats.org/officeDocument/2006/relationships/slideLayout" Target="../slideLayouts/slideLayout18.xml"/><Relationship Id="rId6" Type="http://schemas.openxmlformats.org/officeDocument/2006/relationships/image" Target="../media/image14.png"/><Relationship Id="rId11" Type="http://schemas.openxmlformats.org/officeDocument/2006/relationships/image" Target="../media/image19.svg"/><Relationship Id="rId5" Type="http://schemas.openxmlformats.org/officeDocument/2006/relationships/image" Target="../media/image5.svg"/><Relationship Id="rId10" Type="http://schemas.openxmlformats.org/officeDocument/2006/relationships/image" Target="../media/image18.png"/><Relationship Id="rId4" Type="http://schemas.openxmlformats.org/officeDocument/2006/relationships/image" Target="../media/image4.png"/><Relationship Id="rId9" Type="http://schemas.openxmlformats.org/officeDocument/2006/relationships/image" Target="../media/image17.sv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4000"/>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8C85EBB-3885-6D96-28A6-F0F8A5A76B5B}"/>
              </a:ext>
            </a:extLst>
          </p:cNvPr>
          <p:cNvSpPr/>
          <p:nvPr/>
        </p:nvSpPr>
        <p:spPr>
          <a:xfrm>
            <a:off x="6096001" y="685800"/>
            <a:ext cx="5464823" cy="6172200"/>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pitchFamily="2" charset="0"/>
            </a:endParaRPr>
          </a:p>
        </p:txBody>
      </p:sp>
      <p:pic>
        <p:nvPicPr>
          <p:cNvPr id="4" name="Picture 3">
            <a:extLst>
              <a:ext uri="{FF2B5EF4-FFF2-40B4-BE49-F238E27FC236}">
                <a16:creationId xmlns:a16="http://schemas.microsoft.com/office/drawing/2014/main" id="{194152E2-BCCB-6128-EA27-96A23257D135}"/>
              </a:ext>
            </a:extLst>
          </p:cNvPr>
          <p:cNvPicPr>
            <a:picLocks noChangeAspect="1"/>
          </p:cNvPicPr>
          <p:nvPr/>
        </p:nvPicPr>
        <p:blipFill>
          <a:blip r:embed="rId3">
            <a:alphaModFix amt="35000"/>
            <a:duotone>
              <a:prstClr val="black"/>
              <a:srgbClr val="22323A">
                <a:tint val="45000"/>
                <a:satMod val="400000"/>
              </a:srgbClr>
            </a:duotone>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rcRect l="38699" r="1526"/>
          <a:stretch>
            <a:fillRect/>
          </a:stretch>
        </p:blipFill>
        <p:spPr>
          <a:xfrm>
            <a:off x="6096000" y="3108242"/>
            <a:ext cx="5464824" cy="3749758"/>
          </a:xfrm>
          <a:prstGeom prst="rect">
            <a:avLst/>
          </a:prstGeom>
        </p:spPr>
      </p:pic>
      <p:sp>
        <p:nvSpPr>
          <p:cNvPr id="5" name="TextBox 12">
            <a:extLst>
              <a:ext uri="{FF2B5EF4-FFF2-40B4-BE49-F238E27FC236}">
                <a16:creationId xmlns:a16="http://schemas.microsoft.com/office/drawing/2014/main" id="{B1682D58-83F4-1429-9236-88E28F4245AC}"/>
              </a:ext>
            </a:extLst>
          </p:cNvPr>
          <p:cNvSpPr txBox="1"/>
          <p:nvPr/>
        </p:nvSpPr>
        <p:spPr>
          <a:xfrm>
            <a:off x="628931" y="2042085"/>
            <a:ext cx="6153929" cy="1118319"/>
          </a:xfrm>
          <a:prstGeom prst="rect">
            <a:avLst/>
          </a:prstGeom>
          <a:solidFill>
            <a:srgbClr val="AD2A38"/>
          </a:solidFill>
        </p:spPr>
        <p:txBody>
          <a:bodyPr wrap="none" lIns="457200" tIns="228600" rIns="457200" bIns="228600" rtlCol="0" anchor="t">
            <a:spAutoFit/>
          </a:bodyPr>
          <a:lstStyle/>
          <a:p>
            <a:r>
              <a:rPr lang="en-US" sz="4267" b="1" spc="-150" dirty="0">
                <a:solidFill>
                  <a:schemeClr val="bg1"/>
                </a:solidFill>
                <a:latin typeface="Plus Jakarta Sans" pitchFamily="2" charset="0"/>
                <a:ea typeface="Gotham Bold"/>
                <a:cs typeface="Plus Jakarta Sans" pitchFamily="2" charset="0"/>
                <a:sym typeface="Gotham Bold"/>
              </a:rPr>
              <a:t>Project Management</a:t>
            </a:r>
          </a:p>
        </p:txBody>
      </p:sp>
      <p:sp>
        <p:nvSpPr>
          <p:cNvPr id="6" name="TextBox 14">
            <a:extLst>
              <a:ext uri="{FF2B5EF4-FFF2-40B4-BE49-F238E27FC236}">
                <a16:creationId xmlns:a16="http://schemas.microsoft.com/office/drawing/2014/main" id="{26A9C550-9A72-98CB-CCCA-8877D3A777D1}"/>
              </a:ext>
            </a:extLst>
          </p:cNvPr>
          <p:cNvSpPr txBox="1"/>
          <p:nvPr/>
        </p:nvSpPr>
        <p:spPr>
          <a:xfrm>
            <a:off x="628931" y="1485900"/>
            <a:ext cx="4692368" cy="293414"/>
          </a:xfrm>
          <a:prstGeom prst="rect">
            <a:avLst/>
          </a:prstGeom>
        </p:spPr>
        <p:txBody>
          <a:bodyPr wrap="square" lIns="0" tIns="0" rIns="0" bIns="0" rtlCol="0" anchor="t">
            <a:spAutoFit/>
          </a:bodyPr>
          <a:lstStyle/>
          <a:p>
            <a:pPr>
              <a:lnSpc>
                <a:spcPts val="2613"/>
              </a:lnSpc>
              <a:spcBef>
                <a:spcPct val="0"/>
              </a:spcBef>
            </a:pPr>
            <a:r>
              <a:rPr lang="en-US" sz="1400" spc="200" dirty="0">
                <a:solidFill>
                  <a:srgbClr val="000000">
                    <a:alpha val="80000"/>
                  </a:srgbClr>
                </a:solidFill>
                <a:latin typeface="Plus Jakarta Sans ExtraBold" pitchFamily="2" charset="0"/>
                <a:ea typeface="Gotham Bold"/>
                <a:cs typeface="Plus Jakarta Sans ExtraBold" pitchFamily="2" charset="0"/>
                <a:sym typeface="Gotham Bold"/>
              </a:rPr>
              <a:t>PINNACLE OZONE SOLUTIONS</a:t>
            </a:r>
          </a:p>
        </p:txBody>
      </p:sp>
      <p:sp>
        <p:nvSpPr>
          <p:cNvPr id="2" name="TextBox 1">
            <a:extLst>
              <a:ext uri="{FF2B5EF4-FFF2-40B4-BE49-F238E27FC236}">
                <a16:creationId xmlns:a16="http://schemas.microsoft.com/office/drawing/2014/main" id="{8F9A8C90-206A-65CB-DC77-FEA95CA522EB}"/>
              </a:ext>
            </a:extLst>
          </p:cNvPr>
          <p:cNvSpPr txBox="1"/>
          <p:nvPr/>
        </p:nvSpPr>
        <p:spPr>
          <a:xfrm>
            <a:off x="7570694" y="-268941"/>
            <a:ext cx="184731" cy="369332"/>
          </a:xfrm>
          <a:prstGeom prst="rect">
            <a:avLst/>
          </a:prstGeom>
          <a:noFill/>
        </p:spPr>
        <p:txBody>
          <a:bodyPr wrap="none" rtlCol="0">
            <a:spAutoFit/>
          </a:bodyPr>
          <a:lstStyle/>
          <a:p>
            <a:endParaRPr lang="en-US" dirty="0">
              <a:latin typeface="Plus Jakarta Sans" pitchFamily="2" charset="0"/>
            </a:endParaRPr>
          </a:p>
        </p:txBody>
      </p:sp>
      <p:sp>
        <p:nvSpPr>
          <p:cNvPr id="10" name="TextBox 6">
            <a:extLst>
              <a:ext uri="{FF2B5EF4-FFF2-40B4-BE49-F238E27FC236}">
                <a16:creationId xmlns:a16="http://schemas.microsoft.com/office/drawing/2014/main" id="{43BF2054-8D55-ABA3-51D5-33ABA7010811}"/>
              </a:ext>
            </a:extLst>
          </p:cNvPr>
          <p:cNvSpPr txBox="1"/>
          <p:nvPr/>
        </p:nvSpPr>
        <p:spPr>
          <a:xfrm>
            <a:off x="12192000" y="6164063"/>
            <a:ext cx="685800" cy="693937"/>
          </a:xfrm>
          <a:prstGeom prst="rect">
            <a:avLst/>
          </a:prstGeom>
        </p:spPr>
        <p:txBody>
          <a:bodyPr lIns="33867" tIns="33867" rIns="33867" bIns="33867" rtlCol="0" anchor="ctr"/>
          <a:lstStyle/>
          <a:p>
            <a:pPr algn="ctr">
              <a:lnSpc>
                <a:spcPts val="1600"/>
              </a:lnSpc>
            </a:pPr>
            <a:endParaRPr sz="1200">
              <a:latin typeface="Plus Jakarta Sans" pitchFamily="2" charset="0"/>
            </a:endParaRPr>
          </a:p>
        </p:txBody>
      </p:sp>
      <p:sp>
        <p:nvSpPr>
          <p:cNvPr id="11" name="RED-BG">
            <a:extLst>
              <a:ext uri="{FF2B5EF4-FFF2-40B4-BE49-F238E27FC236}">
                <a16:creationId xmlns:a16="http://schemas.microsoft.com/office/drawing/2014/main" id="{24B3200F-734C-3226-748A-1D9ECA595499}"/>
              </a:ext>
            </a:extLst>
          </p:cNvPr>
          <p:cNvSpPr/>
          <p:nvPr/>
        </p:nvSpPr>
        <p:spPr>
          <a:xfrm>
            <a:off x="121920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pitchFamily="2" charset="0"/>
            </a:endParaRPr>
          </a:p>
        </p:txBody>
      </p:sp>
      <p:pic>
        <p:nvPicPr>
          <p:cNvPr id="12" name="Graphic 11">
            <a:extLst>
              <a:ext uri="{FF2B5EF4-FFF2-40B4-BE49-F238E27FC236}">
                <a16:creationId xmlns:a16="http://schemas.microsoft.com/office/drawing/2014/main" id="{DEBE61D5-0296-13D6-C74B-8C13DF94C70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329160" y="6301824"/>
            <a:ext cx="411480" cy="426553"/>
          </a:xfrm>
          <a:prstGeom prst="rect">
            <a:avLst/>
          </a:prstGeom>
        </p:spPr>
      </p:pic>
      <p:grpSp>
        <p:nvGrpSpPr>
          <p:cNvPr id="7" name="Group 6">
            <a:extLst>
              <a:ext uri="{FF2B5EF4-FFF2-40B4-BE49-F238E27FC236}">
                <a16:creationId xmlns:a16="http://schemas.microsoft.com/office/drawing/2014/main" id="{31CD0C16-1DAD-8538-27F2-C46A03EAD5A1}"/>
              </a:ext>
            </a:extLst>
          </p:cNvPr>
          <p:cNvGrpSpPr>
            <a:grpSpLocks noChangeAspect="1"/>
          </p:cNvGrpSpPr>
          <p:nvPr/>
        </p:nvGrpSpPr>
        <p:grpSpPr>
          <a:xfrm>
            <a:off x="628931" y="5113020"/>
            <a:ext cx="4760323" cy="1097280"/>
            <a:chOff x="653184" y="5258788"/>
            <a:chExt cx="4763759" cy="1098032"/>
          </a:xfrm>
        </p:grpSpPr>
        <p:sp>
          <p:nvSpPr>
            <p:cNvPr id="8" name="TextBox 13">
              <a:extLst>
                <a:ext uri="{FF2B5EF4-FFF2-40B4-BE49-F238E27FC236}">
                  <a16:creationId xmlns:a16="http://schemas.microsoft.com/office/drawing/2014/main" id="{3EB87396-2D2B-FEEE-E2D8-2505679BDBFC}"/>
                </a:ext>
              </a:extLst>
            </p:cNvPr>
            <p:cNvSpPr txBox="1"/>
            <p:nvPr/>
          </p:nvSpPr>
          <p:spPr>
            <a:xfrm>
              <a:off x="2048368" y="5396930"/>
              <a:ext cx="3368575" cy="821750"/>
            </a:xfrm>
            <a:prstGeom prst="rect">
              <a:avLst/>
            </a:prstGeom>
          </p:spPr>
          <p:txBody>
            <a:bodyPr wrap="square" lIns="0" tIns="0" rIns="0" bIns="0" rtlCol="0" anchor="t">
              <a:spAutoFit/>
            </a:bodyPr>
            <a:lstStyle/>
            <a:p>
              <a:pPr>
                <a:lnSpc>
                  <a:spcPct val="125000"/>
                </a:lnSpc>
              </a:pPr>
              <a:r>
                <a:rPr lang="en-US" sz="2000" b="1" dirty="0">
                  <a:solidFill>
                    <a:schemeClr val="tx1">
                      <a:alpha val="80000"/>
                    </a:schemeClr>
                  </a:solidFill>
                  <a:latin typeface="Plus Jakarta Sans" pitchFamily="2" charset="0"/>
                  <a:ea typeface="Gotham Bold"/>
                  <a:cs typeface="Plus Jakarta Sans" pitchFamily="2" charset="0"/>
                  <a:sym typeface="Gotham Bold"/>
                </a:rPr>
                <a:t>MJ </a:t>
              </a:r>
              <a:r>
                <a:rPr lang="en-US" sz="2000" b="1" dirty="0" err="1">
                  <a:solidFill>
                    <a:schemeClr val="tx1">
                      <a:alpha val="80000"/>
                    </a:schemeClr>
                  </a:solidFill>
                  <a:latin typeface="Plus Jakarta Sans" pitchFamily="2" charset="0"/>
                  <a:ea typeface="Gotham Bold"/>
                  <a:cs typeface="Plus Jakarta Sans" pitchFamily="2" charset="0"/>
                  <a:sym typeface="Gotham Bold"/>
                </a:rPr>
                <a:t>Quessy</a:t>
              </a:r>
              <a:endParaRPr lang="en-US" sz="2000" b="1" dirty="0">
                <a:solidFill>
                  <a:schemeClr val="tx1">
                    <a:alpha val="80000"/>
                  </a:schemeClr>
                </a:solidFill>
                <a:latin typeface="Plus Jakarta Sans" pitchFamily="2" charset="0"/>
                <a:ea typeface="Gotham Bold"/>
                <a:cs typeface="Plus Jakarta Sans" pitchFamily="2" charset="0"/>
                <a:sym typeface="Gotham Bold"/>
              </a:endParaRPr>
            </a:p>
            <a:p>
              <a:pPr>
                <a:lnSpc>
                  <a:spcPct val="125000"/>
                </a:lnSpc>
              </a:pPr>
              <a:r>
                <a:rPr lang="en-US" sz="1200" b="1" spc="50" dirty="0">
                  <a:solidFill>
                    <a:schemeClr val="bg2">
                      <a:lumMod val="25000"/>
                      <a:alpha val="80000"/>
                    </a:schemeClr>
                  </a:solidFill>
                  <a:latin typeface="Plus Jakarta Sans" pitchFamily="2" charset="0"/>
                  <a:ea typeface="Gotham"/>
                  <a:cs typeface="Plus Jakarta Sans" pitchFamily="2" charset="0"/>
                  <a:sym typeface="Gotham"/>
                </a:rPr>
                <a:t>DIRECTOR OF OPERATIONAL EXCELLENCE &amp; STRATEGIC EXECUTION</a:t>
              </a:r>
            </a:p>
          </p:txBody>
        </p:sp>
        <p:pic>
          <p:nvPicPr>
            <p:cNvPr id="9" name="Picture 8">
              <a:extLst>
                <a:ext uri="{FF2B5EF4-FFF2-40B4-BE49-F238E27FC236}">
                  <a16:creationId xmlns:a16="http://schemas.microsoft.com/office/drawing/2014/main" id="{B3B8D75E-A052-8ECA-4511-4557744E9E10}"/>
                </a:ext>
              </a:extLst>
            </p:cNvPr>
            <p:cNvPicPr>
              <a:picLocks noChangeAspect="1"/>
            </p:cNvPicPr>
            <p:nvPr/>
          </p:nvPicPr>
          <p:blipFill>
            <a:blip r:embed="rId7"/>
            <a:srcRect l="2" r="2"/>
            <a:stretch/>
          </p:blipFill>
          <p:spPr>
            <a:xfrm>
              <a:off x="653184" y="5258788"/>
              <a:ext cx="1098032" cy="1098032"/>
            </a:xfrm>
            <a:prstGeom prst="ellipse">
              <a:avLst/>
            </a:prstGeom>
          </p:spPr>
        </p:pic>
      </p:grpSp>
    </p:spTree>
    <p:extLst>
      <p:ext uri="{BB962C8B-B14F-4D97-AF65-F5344CB8AC3E}">
        <p14:creationId xmlns:p14="http://schemas.microsoft.com/office/powerpoint/2010/main" val="34086070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DA510FB-EB78-E879-0979-F764DAD60AC7}"/>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E35FD74F-56E8-1348-73C0-32F8BA7619F6}"/>
              </a:ext>
            </a:extLst>
          </p:cNvPr>
          <p:cNvSpPr/>
          <p:nvPr/>
        </p:nvSpPr>
        <p:spPr>
          <a:xfrm>
            <a:off x="0" y="-99946"/>
            <a:ext cx="12192000" cy="6957946"/>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pitchFamily="2" charset="0"/>
            </a:endParaRPr>
          </a:p>
        </p:txBody>
      </p:sp>
      <p:pic>
        <p:nvPicPr>
          <p:cNvPr id="14" name="Picture 13">
            <a:extLst>
              <a:ext uri="{FF2B5EF4-FFF2-40B4-BE49-F238E27FC236}">
                <a16:creationId xmlns:a16="http://schemas.microsoft.com/office/drawing/2014/main" id="{4E23614D-F9C6-D5A4-7305-6B5DD9757C11}"/>
              </a:ext>
            </a:extLst>
          </p:cNvPr>
          <p:cNvPicPr>
            <a:picLocks noChangeAspect="1"/>
          </p:cNvPicPr>
          <p:nvPr/>
        </p:nvPicPr>
        <p:blipFill>
          <a:blip r:embed="rId2">
            <a:duotone>
              <a:prstClr val="black"/>
              <a:srgbClr val="22323A">
                <a:tint val="45000"/>
                <a:satMod val="400000"/>
              </a:srgbClr>
            </a:duotone>
            <a:alphaModFix amt="4000"/>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l="38699" r="1526"/>
          <a:stretch>
            <a:fillRect/>
          </a:stretch>
        </p:blipFill>
        <p:spPr>
          <a:xfrm>
            <a:off x="-3" y="-1507694"/>
            <a:ext cx="12192000" cy="8365694"/>
          </a:xfrm>
          <a:prstGeom prst="rect">
            <a:avLst/>
          </a:prstGeom>
        </p:spPr>
      </p:pic>
      <p:sp>
        <p:nvSpPr>
          <p:cNvPr id="13" name="TextBox 12">
            <a:extLst>
              <a:ext uri="{FF2B5EF4-FFF2-40B4-BE49-F238E27FC236}">
                <a16:creationId xmlns:a16="http://schemas.microsoft.com/office/drawing/2014/main" id="{8B309B9D-E02C-8AF1-5591-B9E1E33FE8BD}"/>
              </a:ext>
            </a:extLst>
          </p:cNvPr>
          <p:cNvSpPr txBox="1"/>
          <p:nvPr/>
        </p:nvSpPr>
        <p:spPr>
          <a:xfrm>
            <a:off x="-11325334" y="2042085"/>
            <a:ext cx="6153929" cy="1118319"/>
          </a:xfrm>
          <a:prstGeom prst="rect">
            <a:avLst/>
          </a:prstGeom>
          <a:solidFill>
            <a:srgbClr val="AD2A38"/>
          </a:solidFill>
        </p:spPr>
        <p:txBody>
          <a:bodyPr wrap="none" lIns="457200" tIns="228600" rIns="457200" bIns="228600" rtlCol="0" anchor="t">
            <a:spAutoFit/>
          </a:bodyPr>
          <a:lstStyle/>
          <a:p>
            <a:r>
              <a:rPr lang="en-US" sz="4267" b="1" spc="-150" dirty="0">
                <a:solidFill>
                  <a:schemeClr val="bg1"/>
                </a:solidFill>
                <a:latin typeface="Plus Jakarta Sans" pitchFamily="2" charset="0"/>
                <a:ea typeface="Gotham Bold"/>
                <a:cs typeface="Plus Jakarta Sans" pitchFamily="2" charset="0"/>
                <a:sym typeface="Gotham Bold"/>
              </a:rPr>
              <a:t>Project Management</a:t>
            </a:r>
          </a:p>
        </p:txBody>
      </p:sp>
      <p:sp>
        <p:nvSpPr>
          <p:cNvPr id="15" name="TextBox 14">
            <a:extLst>
              <a:ext uri="{FF2B5EF4-FFF2-40B4-BE49-F238E27FC236}">
                <a16:creationId xmlns:a16="http://schemas.microsoft.com/office/drawing/2014/main" id="{D28CFF54-B43A-76E5-BD09-457B18B0FA7C}"/>
              </a:ext>
            </a:extLst>
          </p:cNvPr>
          <p:cNvSpPr txBox="1"/>
          <p:nvPr/>
        </p:nvSpPr>
        <p:spPr>
          <a:xfrm>
            <a:off x="-15036237" y="1485900"/>
            <a:ext cx="4692368" cy="293414"/>
          </a:xfrm>
          <a:prstGeom prst="rect">
            <a:avLst/>
          </a:prstGeom>
        </p:spPr>
        <p:txBody>
          <a:bodyPr wrap="square" lIns="0" tIns="0" rIns="0" bIns="0" rtlCol="0" anchor="t">
            <a:spAutoFit/>
          </a:bodyPr>
          <a:lstStyle/>
          <a:p>
            <a:pPr>
              <a:lnSpc>
                <a:spcPts val="2613"/>
              </a:lnSpc>
              <a:spcBef>
                <a:spcPct val="0"/>
              </a:spcBef>
            </a:pPr>
            <a:r>
              <a:rPr lang="en-US" sz="1400" spc="200" dirty="0">
                <a:solidFill>
                  <a:srgbClr val="000000">
                    <a:alpha val="80000"/>
                  </a:srgbClr>
                </a:solidFill>
                <a:latin typeface="Plus Jakarta Sans ExtraBold" pitchFamily="2" charset="0"/>
                <a:ea typeface="Gotham Bold"/>
                <a:cs typeface="Plus Jakarta Sans ExtraBold" pitchFamily="2" charset="0"/>
                <a:sym typeface="Gotham Bold"/>
              </a:rPr>
              <a:t>PINNACLE OZONE SOLUTIONS</a:t>
            </a:r>
          </a:p>
        </p:txBody>
      </p:sp>
      <p:grpSp>
        <p:nvGrpSpPr>
          <p:cNvPr id="17" name="Group 16">
            <a:extLst>
              <a:ext uri="{FF2B5EF4-FFF2-40B4-BE49-F238E27FC236}">
                <a16:creationId xmlns:a16="http://schemas.microsoft.com/office/drawing/2014/main" id="{C4D4AD54-47F8-ED83-3379-AED4D5552D84}"/>
              </a:ext>
            </a:extLst>
          </p:cNvPr>
          <p:cNvGrpSpPr>
            <a:grpSpLocks noChangeAspect="1"/>
          </p:cNvGrpSpPr>
          <p:nvPr/>
        </p:nvGrpSpPr>
        <p:grpSpPr>
          <a:xfrm>
            <a:off x="-6152869" y="5113020"/>
            <a:ext cx="4760323" cy="1097280"/>
            <a:chOff x="653184" y="5258788"/>
            <a:chExt cx="4763759" cy="1098032"/>
          </a:xfrm>
        </p:grpSpPr>
        <p:sp>
          <p:nvSpPr>
            <p:cNvPr id="18" name="TextBox 13">
              <a:extLst>
                <a:ext uri="{FF2B5EF4-FFF2-40B4-BE49-F238E27FC236}">
                  <a16:creationId xmlns:a16="http://schemas.microsoft.com/office/drawing/2014/main" id="{977BC9C3-615C-5D85-BDF1-1DEE84F6B2D2}"/>
                </a:ext>
              </a:extLst>
            </p:cNvPr>
            <p:cNvSpPr txBox="1"/>
            <p:nvPr/>
          </p:nvSpPr>
          <p:spPr>
            <a:xfrm>
              <a:off x="2048368" y="5396930"/>
              <a:ext cx="3368575" cy="821750"/>
            </a:xfrm>
            <a:prstGeom prst="rect">
              <a:avLst/>
            </a:prstGeom>
          </p:spPr>
          <p:txBody>
            <a:bodyPr wrap="square" lIns="0" tIns="0" rIns="0" bIns="0" rtlCol="0" anchor="t">
              <a:spAutoFit/>
            </a:bodyPr>
            <a:lstStyle/>
            <a:p>
              <a:pPr>
                <a:lnSpc>
                  <a:spcPct val="125000"/>
                </a:lnSpc>
              </a:pPr>
              <a:r>
                <a:rPr lang="en-US" sz="2000" b="1" dirty="0">
                  <a:solidFill>
                    <a:schemeClr val="tx1">
                      <a:alpha val="80000"/>
                    </a:schemeClr>
                  </a:solidFill>
                  <a:latin typeface="Plus Jakarta Sans" pitchFamily="2" charset="0"/>
                  <a:ea typeface="Gotham Bold"/>
                  <a:cs typeface="Plus Jakarta Sans" pitchFamily="2" charset="0"/>
                  <a:sym typeface="Gotham Bold"/>
                </a:rPr>
                <a:t>MJ </a:t>
              </a:r>
              <a:r>
                <a:rPr lang="en-US" sz="2000" b="1" dirty="0" err="1">
                  <a:solidFill>
                    <a:schemeClr val="tx1">
                      <a:alpha val="80000"/>
                    </a:schemeClr>
                  </a:solidFill>
                  <a:latin typeface="Plus Jakarta Sans" pitchFamily="2" charset="0"/>
                  <a:ea typeface="Gotham Bold"/>
                  <a:cs typeface="Plus Jakarta Sans" pitchFamily="2" charset="0"/>
                  <a:sym typeface="Gotham Bold"/>
                </a:rPr>
                <a:t>Quessy</a:t>
              </a:r>
              <a:endParaRPr lang="en-US" sz="2000" b="1" dirty="0">
                <a:solidFill>
                  <a:schemeClr val="tx1">
                    <a:alpha val="80000"/>
                  </a:schemeClr>
                </a:solidFill>
                <a:latin typeface="Plus Jakarta Sans" pitchFamily="2" charset="0"/>
                <a:ea typeface="Gotham Bold"/>
                <a:cs typeface="Plus Jakarta Sans" pitchFamily="2" charset="0"/>
                <a:sym typeface="Gotham Bold"/>
              </a:endParaRPr>
            </a:p>
            <a:p>
              <a:pPr>
                <a:lnSpc>
                  <a:spcPct val="125000"/>
                </a:lnSpc>
              </a:pPr>
              <a:r>
                <a:rPr lang="en-US" sz="1200" b="1" spc="50" dirty="0">
                  <a:solidFill>
                    <a:schemeClr val="bg2">
                      <a:lumMod val="25000"/>
                      <a:alpha val="80000"/>
                    </a:schemeClr>
                  </a:solidFill>
                  <a:latin typeface="Plus Jakarta Sans" pitchFamily="2" charset="0"/>
                  <a:ea typeface="Gotham"/>
                  <a:cs typeface="Plus Jakarta Sans" pitchFamily="2" charset="0"/>
                  <a:sym typeface="Gotham"/>
                </a:rPr>
                <a:t>DIRECTOR OF OPERATIONAL EXCELLENCE &amp; STRATEGIC EXECUTION</a:t>
              </a:r>
            </a:p>
          </p:txBody>
        </p:sp>
        <p:pic>
          <p:nvPicPr>
            <p:cNvPr id="19" name="Picture 18">
              <a:extLst>
                <a:ext uri="{FF2B5EF4-FFF2-40B4-BE49-F238E27FC236}">
                  <a16:creationId xmlns:a16="http://schemas.microsoft.com/office/drawing/2014/main" id="{18777146-CBA5-6F49-4FE7-E21732883FEF}"/>
                </a:ext>
              </a:extLst>
            </p:cNvPr>
            <p:cNvPicPr>
              <a:picLocks noChangeAspect="1"/>
            </p:cNvPicPr>
            <p:nvPr/>
          </p:nvPicPr>
          <p:blipFill>
            <a:blip r:embed="rId4"/>
            <a:srcRect l="2" r="2"/>
            <a:stretch/>
          </p:blipFill>
          <p:spPr>
            <a:xfrm>
              <a:off x="653184" y="5258788"/>
              <a:ext cx="1098032" cy="1098032"/>
            </a:xfrm>
            <a:prstGeom prst="ellipse">
              <a:avLst/>
            </a:prstGeom>
          </p:spPr>
        </p:pic>
      </p:grpSp>
      <p:sp>
        <p:nvSpPr>
          <p:cNvPr id="7" name="TextBox 6">
            <a:extLst>
              <a:ext uri="{FF2B5EF4-FFF2-40B4-BE49-F238E27FC236}">
                <a16:creationId xmlns:a16="http://schemas.microsoft.com/office/drawing/2014/main" id="{6F123E0C-3F4F-7679-D580-1E35B2176A86}"/>
              </a:ext>
            </a:extLst>
          </p:cNvPr>
          <p:cNvSpPr txBox="1"/>
          <p:nvPr/>
        </p:nvSpPr>
        <p:spPr>
          <a:xfrm>
            <a:off x="4523291" y="2274495"/>
            <a:ext cx="3145413" cy="1299330"/>
          </a:xfrm>
          <a:prstGeom prst="rect">
            <a:avLst/>
          </a:prstGeom>
          <a:noFill/>
        </p:spPr>
        <p:txBody>
          <a:bodyPr wrap="none" anchor="ctr" anchorCtr="1">
            <a:spAutoFit/>
          </a:bodyPr>
          <a:lstStyle/>
          <a:p>
            <a:pPr algn="ctr">
              <a:lnSpc>
                <a:spcPct val="150000"/>
              </a:lnSpc>
            </a:pPr>
            <a:r>
              <a:rPr lang="en-US" sz="2800" spc="-100" dirty="0">
                <a:solidFill>
                  <a:schemeClr val="bg1">
                    <a:lumMod val="75000"/>
                  </a:schemeClr>
                </a:solidFill>
                <a:latin typeface="Plus Jakarta Sans SemiBold" pitchFamily="2" charset="0"/>
                <a:cs typeface="Plus Jakarta Sans SemiBold" pitchFamily="2" charset="0"/>
              </a:rPr>
              <a:t>Contract secured.</a:t>
            </a:r>
          </a:p>
          <a:p>
            <a:pPr algn="ctr">
              <a:lnSpc>
                <a:spcPct val="150000"/>
              </a:lnSpc>
            </a:pPr>
            <a:r>
              <a:rPr lang="en-US" sz="2800" spc="-100" dirty="0">
                <a:solidFill>
                  <a:schemeClr val="bg1">
                    <a:lumMod val="75000"/>
                  </a:schemeClr>
                </a:solidFill>
                <a:latin typeface="Plus Jakarta Sans SemiBold" pitchFamily="2" charset="0"/>
                <a:cs typeface="Plus Jakarta Sans SemiBold" pitchFamily="2" charset="0"/>
              </a:rPr>
              <a:t>PO received.</a:t>
            </a:r>
          </a:p>
        </p:txBody>
      </p:sp>
      <p:sp>
        <p:nvSpPr>
          <p:cNvPr id="22" name="TextBox 21">
            <a:extLst>
              <a:ext uri="{FF2B5EF4-FFF2-40B4-BE49-F238E27FC236}">
                <a16:creationId xmlns:a16="http://schemas.microsoft.com/office/drawing/2014/main" id="{D8809033-4217-436D-D250-EAADE655FB1F}"/>
              </a:ext>
            </a:extLst>
          </p:cNvPr>
          <p:cNvSpPr txBox="1"/>
          <p:nvPr/>
        </p:nvSpPr>
        <p:spPr>
          <a:xfrm>
            <a:off x="3660136" y="3806278"/>
            <a:ext cx="4871728" cy="710552"/>
          </a:xfrm>
          <a:prstGeom prst="rect">
            <a:avLst/>
          </a:prstGeom>
          <a:solidFill>
            <a:srgbClr val="AD2A38"/>
          </a:solidFill>
        </p:spPr>
        <p:txBody>
          <a:bodyPr wrap="none" lIns="216000" tIns="108000" rIns="216000" bIns="108000" anchor="ctr" anchorCtr="1">
            <a:spAutoFit/>
          </a:bodyPr>
          <a:lstStyle/>
          <a:p>
            <a:pPr algn="ctr"/>
            <a:r>
              <a:rPr lang="en-US" sz="3200" spc="-100" dirty="0">
                <a:solidFill>
                  <a:schemeClr val="bg1"/>
                </a:solidFill>
                <a:latin typeface="Plus Jakarta Sans SemiBold" pitchFamily="2" charset="0"/>
                <a:cs typeface="Plus Jakarta Sans SemiBold" pitchFamily="2" charset="0"/>
              </a:rPr>
              <a:t>So, what happens next?</a:t>
            </a:r>
          </a:p>
        </p:txBody>
      </p:sp>
      <p:sp>
        <p:nvSpPr>
          <p:cNvPr id="24" name="TextBox 23">
            <a:extLst>
              <a:ext uri="{FF2B5EF4-FFF2-40B4-BE49-F238E27FC236}">
                <a16:creationId xmlns:a16="http://schemas.microsoft.com/office/drawing/2014/main" id="{6401485F-950E-18EC-1816-4038AF67AE63}"/>
              </a:ext>
            </a:extLst>
          </p:cNvPr>
          <p:cNvSpPr txBox="1">
            <a:spLocks noChangeAspect="1"/>
          </p:cNvSpPr>
          <p:nvPr/>
        </p:nvSpPr>
        <p:spPr>
          <a:xfrm>
            <a:off x="996690" y="13052132"/>
            <a:ext cx="1800000" cy="1800000"/>
          </a:xfrm>
          <a:prstGeom prst="ellipse">
            <a:avLst/>
          </a:prstGeom>
          <a:solidFill>
            <a:srgbClr val="DAE5EA"/>
          </a:solidFill>
        </p:spPr>
        <p:txBody>
          <a:bodyPr wrap="square" lIns="0" tIns="0" rIns="0" bIns="0" rtlCol="0" anchor="ctr" anchorCtr="1">
            <a:noAutofit/>
          </a:bodyPr>
          <a:lstStyle/>
          <a:p>
            <a:pPr algn="ctr">
              <a:lnSpc>
                <a:spcPct val="110000"/>
              </a:lnSpc>
            </a:pPr>
            <a:r>
              <a:rPr lang="en-US" sz="2400" b="1" dirty="0">
                <a:solidFill>
                  <a:srgbClr val="22323A"/>
                </a:solidFill>
                <a:latin typeface="Plus Jakarta Sans" pitchFamily="2" charset="0"/>
                <a:cs typeface="Plus Jakarta Sans" pitchFamily="2" charset="0"/>
              </a:rPr>
              <a:t>2</a:t>
            </a:r>
          </a:p>
          <a:p>
            <a:pPr algn="ctr">
              <a:lnSpc>
                <a:spcPct val="110000"/>
              </a:lnSpc>
            </a:pPr>
            <a:r>
              <a:rPr lang="en-US" sz="1600" b="1" dirty="0">
                <a:solidFill>
                  <a:srgbClr val="22323A"/>
                </a:solidFill>
                <a:latin typeface="Plus Jakarta Sans" pitchFamily="2" charset="0"/>
                <a:cs typeface="Plus Jakarta Sans" pitchFamily="2" charset="0"/>
              </a:rPr>
              <a:t>Project Leads (PMs)</a:t>
            </a:r>
          </a:p>
        </p:txBody>
      </p:sp>
      <p:sp>
        <p:nvSpPr>
          <p:cNvPr id="25" name="TextBox 24">
            <a:extLst>
              <a:ext uri="{FF2B5EF4-FFF2-40B4-BE49-F238E27FC236}">
                <a16:creationId xmlns:a16="http://schemas.microsoft.com/office/drawing/2014/main" id="{5DF5D55E-470E-8F85-72D4-468E62F9CA42}"/>
              </a:ext>
            </a:extLst>
          </p:cNvPr>
          <p:cNvSpPr txBox="1">
            <a:spLocks noChangeAspect="1"/>
          </p:cNvSpPr>
          <p:nvPr/>
        </p:nvSpPr>
        <p:spPr>
          <a:xfrm>
            <a:off x="2885956" y="15304816"/>
            <a:ext cx="1800000" cy="1800000"/>
          </a:xfrm>
          <a:prstGeom prst="ellipse">
            <a:avLst/>
          </a:prstGeom>
          <a:solidFill>
            <a:srgbClr val="DAE5EA"/>
          </a:solidFill>
        </p:spPr>
        <p:txBody>
          <a:bodyPr wrap="square" lIns="0" tIns="0" rIns="0" bIns="0" rtlCol="0" anchor="ctr" anchorCtr="1">
            <a:noAutofit/>
          </a:bodyPr>
          <a:lstStyle/>
          <a:p>
            <a:pPr algn="ctr">
              <a:lnSpc>
                <a:spcPct val="110000"/>
              </a:lnSpc>
            </a:pPr>
            <a:r>
              <a:rPr lang="en-US" sz="2400" b="1" dirty="0">
                <a:solidFill>
                  <a:srgbClr val="22323A"/>
                </a:solidFill>
                <a:latin typeface="Plus Jakarta Sans" pitchFamily="2" charset="0"/>
                <a:cs typeface="Plus Jakarta Sans" pitchFamily="2" charset="0"/>
              </a:rPr>
              <a:t>2</a:t>
            </a:r>
          </a:p>
          <a:p>
            <a:pPr algn="ctr">
              <a:lnSpc>
                <a:spcPct val="110000"/>
              </a:lnSpc>
            </a:pPr>
            <a:r>
              <a:rPr lang="en-US" sz="1600" b="1" dirty="0">
                <a:solidFill>
                  <a:srgbClr val="22323A"/>
                </a:solidFill>
                <a:latin typeface="Plus Jakarta Sans" pitchFamily="2" charset="0"/>
                <a:cs typeface="Plus Jakarta Sans" pitchFamily="2" charset="0"/>
              </a:rPr>
              <a:t>Mechanical Engineers</a:t>
            </a:r>
          </a:p>
        </p:txBody>
      </p:sp>
      <p:sp>
        <p:nvSpPr>
          <p:cNvPr id="26" name="TextBox 25">
            <a:extLst>
              <a:ext uri="{FF2B5EF4-FFF2-40B4-BE49-F238E27FC236}">
                <a16:creationId xmlns:a16="http://schemas.microsoft.com/office/drawing/2014/main" id="{A9D30BA9-9303-67E8-799B-C3910A70449A}"/>
              </a:ext>
            </a:extLst>
          </p:cNvPr>
          <p:cNvSpPr txBox="1">
            <a:spLocks noChangeAspect="1"/>
          </p:cNvSpPr>
          <p:nvPr/>
        </p:nvSpPr>
        <p:spPr>
          <a:xfrm>
            <a:off x="4775222" y="17557500"/>
            <a:ext cx="1800000" cy="1800000"/>
          </a:xfrm>
          <a:prstGeom prst="ellipse">
            <a:avLst/>
          </a:prstGeom>
          <a:solidFill>
            <a:srgbClr val="DAE5EA"/>
          </a:solidFill>
        </p:spPr>
        <p:txBody>
          <a:bodyPr wrap="square" lIns="0" tIns="0" rIns="0" bIns="0" rtlCol="0" anchor="ctr" anchorCtr="1">
            <a:noAutofit/>
          </a:bodyPr>
          <a:lstStyle/>
          <a:p>
            <a:pPr algn="ctr">
              <a:lnSpc>
                <a:spcPct val="110000"/>
              </a:lnSpc>
            </a:pPr>
            <a:r>
              <a:rPr lang="en-US" sz="2400" b="1" dirty="0">
                <a:solidFill>
                  <a:srgbClr val="22323A"/>
                </a:solidFill>
                <a:latin typeface="Plus Jakarta Sans" pitchFamily="2" charset="0"/>
                <a:cs typeface="Plus Jakarta Sans" pitchFamily="2" charset="0"/>
              </a:rPr>
              <a:t>1</a:t>
            </a:r>
          </a:p>
          <a:p>
            <a:pPr algn="ctr">
              <a:lnSpc>
                <a:spcPct val="110000"/>
              </a:lnSpc>
            </a:pPr>
            <a:r>
              <a:rPr lang="en-US" sz="1600" b="1" dirty="0">
                <a:solidFill>
                  <a:srgbClr val="22323A"/>
                </a:solidFill>
                <a:latin typeface="Plus Jakarta Sans" pitchFamily="2" charset="0"/>
                <a:cs typeface="Plus Jakarta Sans" pitchFamily="2" charset="0"/>
              </a:rPr>
              <a:t>Electrical Engineer</a:t>
            </a:r>
          </a:p>
        </p:txBody>
      </p:sp>
      <p:sp>
        <p:nvSpPr>
          <p:cNvPr id="27" name="TextBox 26">
            <a:extLst>
              <a:ext uri="{FF2B5EF4-FFF2-40B4-BE49-F238E27FC236}">
                <a16:creationId xmlns:a16="http://schemas.microsoft.com/office/drawing/2014/main" id="{F5F84232-5DBF-7039-0FDF-588135D2E0CA}"/>
              </a:ext>
            </a:extLst>
          </p:cNvPr>
          <p:cNvSpPr txBox="1">
            <a:spLocks noChangeAspect="1"/>
          </p:cNvSpPr>
          <p:nvPr/>
        </p:nvSpPr>
        <p:spPr>
          <a:xfrm>
            <a:off x="6664488" y="19810184"/>
            <a:ext cx="1800000" cy="1800000"/>
          </a:xfrm>
          <a:prstGeom prst="ellipse">
            <a:avLst/>
          </a:prstGeom>
          <a:solidFill>
            <a:srgbClr val="DAE5EA"/>
          </a:solidFill>
        </p:spPr>
        <p:txBody>
          <a:bodyPr wrap="square" lIns="0" tIns="0" rIns="0" bIns="0" rtlCol="0" anchor="ctr" anchorCtr="1">
            <a:noAutofit/>
          </a:bodyPr>
          <a:lstStyle/>
          <a:p>
            <a:pPr algn="ctr">
              <a:lnSpc>
                <a:spcPct val="110000"/>
              </a:lnSpc>
            </a:pPr>
            <a:r>
              <a:rPr lang="en-US" sz="2400" b="1" dirty="0">
                <a:solidFill>
                  <a:srgbClr val="22323A"/>
                </a:solidFill>
                <a:latin typeface="Plus Jakarta Sans" pitchFamily="2" charset="0"/>
                <a:cs typeface="Plus Jakarta Sans" pitchFamily="2" charset="0"/>
              </a:rPr>
              <a:t>1</a:t>
            </a:r>
          </a:p>
          <a:p>
            <a:pPr algn="ctr">
              <a:lnSpc>
                <a:spcPct val="110000"/>
              </a:lnSpc>
            </a:pPr>
            <a:r>
              <a:rPr lang="en-US" sz="1600" b="1" dirty="0">
                <a:solidFill>
                  <a:srgbClr val="22323A"/>
                </a:solidFill>
                <a:latin typeface="Plus Jakarta Sans" pitchFamily="2" charset="0"/>
                <a:cs typeface="Plus Jakarta Sans" pitchFamily="2" charset="0"/>
              </a:rPr>
              <a:t>Software Engineer</a:t>
            </a:r>
          </a:p>
        </p:txBody>
      </p:sp>
      <p:sp>
        <p:nvSpPr>
          <p:cNvPr id="28" name="TextBox 20">
            <a:extLst>
              <a:ext uri="{FF2B5EF4-FFF2-40B4-BE49-F238E27FC236}">
                <a16:creationId xmlns:a16="http://schemas.microsoft.com/office/drawing/2014/main" id="{20C3008F-12E3-70E7-7389-486AEC0EC55D}"/>
              </a:ext>
            </a:extLst>
          </p:cNvPr>
          <p:cNvSpPr txBox="1"/>
          <p:nvPr/>
        </p:nvSpPr>
        <p:spPr>
          <a:xfrm>
            <a:off x="996690" y="12353227"/>
            <a:ext cx="2742739" cy="246221"/>
          </a:xfrm>
          <a:prstGeom prst="rect">
            <a:avLst/>
          </a:prstGeom>
          <a:noFill/>
        </p:spPr>
        <p:txBody>
          <a:bodyPr wrap="none" lIns="0" tIns="0" rIns="0" bIns="0" rtlCol="0" anchor="ctr" anchorCtr="0">
            <a:spAutoFit/>
          </a:bodyPr>
          <a:lstStyle/>
          <a:p>
            <a:pPr algn="ctr"/>
            <a:r>
              <a:rPr lang="en-US" sz="1600" spc="50" dirty="0">
                <a:solidFill>
                  <a:srgbClr val="AD2A38"/>
                </a:solidFill>
                <a:latin typeface="Plus Jakarta Sans ExtraBold" pitchFamily="2" charset="0"/>
                <a:ea typeface="Gotham Bold"/>
                <a:cs typeface="Plus Jakarta Sans ExtraBold" pitchFamily="2" charset="0"/>
                <a:sym typeface="Gotham Bold"/>
              </a:rPr>
              <a:t>PINNACLE PROJECT TEAM</a:t>
            </a:r>
          </a:p>
        </p:txBody>
      </p:sp>
      <p:sp>
        <p:nvSpPr>
          <p:cNvPr id="29" name="TextBox 28">
            <a:extLst>
              <a:ext uri="{FF2B5EF4-FFF2-40B4-BE49-F238E27FC236}">
                <a16:creationId xmlns:a16="http://schemas.microsoft.com/office/drawing/2014/main" id="{1BE7F34D-5AAF-999B-9333-465836DFC8AC}"/>
              </a:ext>
            </a:extLst>
          </p:cNvPr>
          <p:cNvSpPr txBox="1"/>
          <p:nvPr/>
        </p:nvSpPr>
        <p:spPr>
          <a:xfrm>
            <a:off x="996690" y="22062868"/>
            <a:ext cx="4712766" cy="652743"/>
          </a:xfrm>
          <a:prstGeom prst="rect">
            <a:avLst/>
          </a:prstGeom>
          <a:noFill/>
        </p:spPr>
        <p:txBody>
          <a:bodyPr wrap="square">
            <a:spAutoFit/>
          </a:bodyPr>
          <a:lstStyle/>
          <a:p>
            <a:pPr>
              <a:lnSpc>
                <a:spcPct val="120000"/>
              </a:lnSpc>
              <a:spcAft>
                <a:spcPts val="600"/>
              </a:spcAft>
            </a:pPr>
            <a:r>
              <a:rPr lang="en-US" sz="1600" i="1" dirty="0">
                <a:latin typeface="Plus Jakarta Sans" pitchFamily="2" charset="0"/>
                <a:cs typeface="Plus Jakarta Sans" pitchFamily="2" charset="0"/>
              </a:rPr>
              <a:t>One (1) additional PM &amp; one (1) software engineer are currently in the hiring pipeline.</a:t>
            </a:r>
          </a:p>
        </p:txBody>
      </p:sp>
      <p:sp>
        <p:nvSpPr>
          <p:cNvPr id="30" name="TextBox 29">
            <a:extLst>
              <a:ext uri="{FF2B5EF4-FFF2-40B4-BE49-F238E27FC236}">
                <a16:creationId xmlns:a16="http://schemas.microsoft.com/office/drawing/2014/main" id="{BD993816-0C91-6712-7B17-6E0DC2578106}"/>
              </a:ext>
            </a:extLst>
          </p:cNvPr>
          <p:cNvSpPr txBox="1"/>
          <p:nvPr/>
        </p:nvSpPr>
        <p:spPr>
          <a:xfrm>
            <a:off x="895428" y="-2359322"/>
            <a:ext cx="6340962" cy="1754326"/>
          </a:xfrm>
          <a:prstGeom prst="rect">
            <a:avLst/>
          </a:prstGeom>
          <a:noFill/>
        </p:spPr>
        <p:txBody>
          <a:bodyPr wrap="square">
            <a:spAutoFit/>
          </a:bodyPr>
          <a:lstStyle/>
          <a:p>
            <a:r>
              <a:rPr lang="en-US" sz="3600" spc="-100" dirty="0">
                <a:solidFill>
                  <a:schemeClr val="bg2">
                    <a:lumMod val="25000"/>
                  </a:schemeClr>
                </a:solidFill>
                <a:latin typeface="Plus Jakarta Sans SemiBold" pitchFamily="2" charset="0"/>
                <a:cs typeface="Plus Jakarta Sans SemiBold" pitchFamily="2" charset="0"/>
              </a:rPr>
              <a:t>Our project‑management team steps in to drive the execution process</a:t>
            </a:r>
          </a:p>
        </p:txBody>
      </p:sp>
      <p:pic>
        <p:nvPicPr>
          <p:cNvPr id="31" name="Picture 30">
            <a:extLst>
              <a:ext uri="{FF2B5EF4-FFF2-40B4-BE49-F238E27FC236}">
                <a16:creationId xmlns:a16="http://schemas.microsoft.com/office/drawing/2014/main" id="{4B907149-FB0F-ACDB-2977-2BE65EB4FCA8}"/>
              </a:ext>
            </a:extLst>
          </p:cNvPr>
          <p:cNvPicPr>
            <a:picLocks noChangeAspect="1"/>
          </p:cNvPicPr>
          <p:nvPr/>
        </p:nvPicPr>
        <p:blipFill rotWithShape="1">
          <a:blip r:embed="rId5"/>
          <a:srcRect l="49900"/>
          <a:stretch/>
        </p:blipFill>
        <p:spPr>
          <a:xfrm rot="19800000">
            <a:off x="13216488" y="-2768993"/>
            <a:ext cx="8984197" cy="10086975"/>
          </a:xfrm>
          <a:prstGeom prst="rect">
            <a:avLst/>
          </a:prstGeom>
          <a:effectLst>
            <a:outerShdw blurRad="215900" dist="38100" dir="13500000" sx="101000" sy="101000" algn="br" rotWithShape="0">
              <a:prstClr val="black">
                <a:alpha val="13000"/>
              </a:prstClr>
            </a:outerShdw>
          </a:effectLst>
        </p:spPr>
      </p:pic>
      <p:sp>
        <p:nvSpPr>
          <p:cNvPr id="9" name="RED-BG">
            <a:extLst>
              <a:ext uri="{FF2B5EF4-FFF2-40B4-BE49-F238E27FC236}">
                <a16:creationId xmlns:a16="http://schemas.microsoft.com/office/drawing/2014/main" id="{B55FC3E8-2BFD-CECA-A693-FCE0AC253166}"/>
              </a:ext>
            </a:extLst>
          </p:cNvPr>
          <p:cNvSpPr/>
          <p:nvPr/>
        </p:nvSpPr>
        <p:spPr>
          <a:xfrm>
            <a:off x="121920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pitchFamily="2" charset="0"/>
            </a:endParaRPr>
          </a:p>
        </p:txBody>
      </p:sp>
      <p:pic>
        <p:nvPicPr>
          <p:cNvPr id="10" name="PINNACLE-LOGO">
            <a:extLst>
              <a:ext uri="{FF2B5EF4-FFF2-40B4-BE49-F238E27FC236}">
                <a16:creationId xmlns:a16="http://schemas.microsoft.com/office/drawing/2014/main" id="{20384BD4-8559-65C8-3C70-796E59E3028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329160" y="6301824"/>
            <a:ext cx="411480" cy="426553"/>
          </a:xfrm>
          <a:prstGeom prst="rect">
            <a:avLst/>
          </a:prstGeom>
        </p:spPr>
      </p:pic>
    </p:spTree>
    <p:extLst>
      <p:ext uri="{BB962C8B-B14F-4D97-AF65-F5344CB8AC3E}">
        <p14:creationId xmlns:p14="http://schemas.microsoft.com/office/powerpoint/2010/main" val="17972891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800"/>
                                        <p:tgtEl>
                                          <p:spTgt spid="7">
                                            <p:txEl>
                                              <p:pRg st="0" end="0"/>
                                            </p:txEl>
                                          </p:spTgt>
                                        </p:tgtEl>
                                      </p:cBhvr>
                                    </p:animEffect>
                                  </p:childTnLst>
                                </p:cTn>
                              </p:par>
                            </p:childTnLst>
                          </p:cTn>
                        </p:par>
                        <p:par>
                          <p:cTn id="8" fill="hold">
                            <p:stCondLst>
                              <p:cond delay="800"/>
                            </p:stCondLst>
                            <p:childTnLst>
                              <p:par>
                                <p:cTn id="9" presetID="10" presetClass="entr" presetSubtype="0" fill="hold" grpId="0" nodeType="afterEffect">
                                  <p:stCondLst>
                                    <p:cond delay="50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800"/>
                                        <p:tgtEl>
                                          <p:spTgt spid="7">
                                            <p:txEl>
                                              <p:pRg st="1" end="1"/>
                                            </p:txEl>
                                          </p:spTgt>
                                        </p:tgtEl>
                                      </p:cBhvr>
                                    </p:animEffect>
                                  </p:childTnLst>
                                </p:cTn>
                              </p:par>
                            </p:childTnLst>
                          </p:cTn>
                        </p:par>
                        <p:par>
                          <p:cTn id="12" fill="hold">
                            <p:stCondLst>
                              <p:cond delay="2100"/>
                            </p:stCondLst>
                            <p:childTnLst>
                              <p:par>
                                <p:cTn id="13" presetID="22" presetClass="entr" presetSubtype="8" fill="hold" grpId="0" nodeType="afterEffect">
                                  <p:stCondLst>
                                    <p:cond delay="50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6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22"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DA510FB-EB78-E879-0979-F764DAD60AC7}"/>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8B309B9D-E02C-8AF1-5591-B9E1E33FE8BD}"/>
              </a:ext>
            </a:extLst>
          </p:cNvPr>
          <p:cNvSpPr txBox="1"/>
          <p:nvPr/>
        </p:nvSpPr>
        <p:spPr>
          <a:xfrm>
            <a:off x="-11325334" y="2042085"/>
            <a:ext cx="6153929" cy="1118319"/>
          </a:xfrm>
          <a:prstGeom prst="rect">
            <a:avLst/>
          </a:prstGeom>
          <a:solidFill>
            <a:srgbClr val="AD2A38"/>
          </a:solidFill>
        </p:spPr>
        <p:txBody>
          <a:bodyPr wrap="none" lIns="457200" tIns="228600" rIns="457200" bIns="228600" rtlCol="0" anchor="t">
            <a:spAutoFit/>
          </a:bodyPr>
          <a:lstStyle/>
          <a:p>
            <a:r>
              <a:rPr lang="en-US" sz="4267" b="1" spc="-150" dirty="0">
                <a:solidFill>
                  <a:schemeClr val="bg1"/>
                </a:solidFill>
                <a:latin typeface="Plus Jakarta Sans" pitchFamily="2" charset="0"/>
                <a:ea typeface="Gotham Bold"/>
                <a:cs typeface="Plus Jakarta Sans" pitchFamily="2" charset="0"/>
                <a:sym typeface="Gotham Bold"/>
              </a:rPr>
              <a:t>Project Management</a:t>
            </a:r>
          </a:p>
        </p:txBody>
      </p:sp>
      <p:sp>
        <p:nvSpPr>
          <p:cNvPr id="15" name="TextBox 14">
            <a:extLst>
              <a:ext uri="{FF2B5EF4-FFF2-40B4-BE49-F238E27FC236}">
                <a16:creationId xmlns:a16="http://schemas.microsoft.com/office/drawing/2014/main" id="{D28CFF54-B43A-76E5-BD09-457B18B0FA7C}"/>
              </a:ext>
            </a:extLst>
          </p:cNvPr>
          <p:cNvSpPr txBox="1"/>
          <p:nvPr/>
        </p:nvSpPr>
        <p:spPr>
          <a:xfrm>
            <a:off x="-15036237" y="1485900"/>
            <a:ext cx="4692368" cy="293414"/>
          </a:xfrm>
          <a:prstGeom prst="rect">
            <a:avLst/>
          </a:prstGeom>
        </p:spPr>
        <p:txBody>
          <a:bodyPr wrap="square" lIns="0" tIns="0" rIns="0" bIns="0" rtlCol="0" anchor="t">
            <a:spAutoFit/>
          </a:bodyPr>
          <a:lstStyle/>
          <a:p>
            <a:pPr>
              <a:lnSpc>
                <a:spcPts val="2613"/>
              </a:lnSpc>
              <a:spcBef>
                <a:spcPct val="0"/>
              </a:spcBef>
            </a:pPr>
            <a:r>
              <a:rPr lang="en-US" sz="1400" spc="200" dirty="0">
                <a:solidFill>
                  <a:srgbClr val="000000">
                    <a:alpha val="80000"/>
                  </a:srgbClr>
                </a:solidFill>
                <a:latin typeface="Plus Jakarta Sans ExtraBold" pitchFamily="2" charset="0"/>
                <a:ea typeface="Gotham Bold"/>
                <a:cs typeface="Plus Jakarta Sans ExtraBold" pitchFamily="2" charset="0"/>
                <a:sym typeface="Gotham Bold"/>
              </a:rPr>
              <a:t>PINNACLE OZONE SOLUTIONS</a:t>
            </a:r>
          </a:p>
        </p:txBody>
      </p:sp>
      <p:grpSp>
        <p:nvGrpSpPr>
          <p:cNvPr id="17" name="Group 16">
            <a:extLst>
              <a:ext uri="{FF2B5EF4-FFF2-40B4-BE49-F238E27FC236}">
                <a16:creationId xmlns:a16="http://schemas.microsoft.com/office/drawing/2014/main" id="{C4D4AD54-47F8-ED83-3379-AED4D5552D84}"/>
              </a:ext>
            </a:extLst>
          </p:cNvPr>
          <p:cNvGrpSpPr>
            <a:grpSpLocks noChangeAspect="1"/>
          </p:cNvGrpSpPr>
          <p:nvPr/>
        </p:nvGrpSpPr>
        <p:grpSpPr>
          <a:xfrm>
            <a:off x="-6152869" y="5113020"/>
            <a:ext cx="4760323" cy="1097280"/>
            <a:chOff x="653184" y="5258788"/>
            <a:chExt cx="4763759" cy="1098032"/>
          </a:xfrm>
        </p:grpSpPr>
        <p:sp>
          <p:nvSpPr>
            <p:cNvPr id="18" name="TextBox 13">
              <a:extLst>
                <a:ext uri="{FF2B5EF4-FFF2-40B4-BE49-F238E27FC236}">
                  <a16:creationId xmlns:a16="http://schemas.microsoft.com/office/drawing/2014/main" id="{977BC9C3-615C-5D85-BDF1-1DEE84F6B2D2}"/>
                </a:ext>
              </a:extLst>
            </p:cNvPr>
            <p:cNvSpPr txBox="1"/>
            <p:nvPr/>
          </p:nvSpPr>
          <p:spPr>
            <a:xfrm>
              <a:off x="2048368" y="5396930"/>
              <a:ext cx="3368575" cy="821750"/>
            </a:xfrm>
            <a:prstGeom prst="rect">
              <a:avLst/>
            </a:prstGeom>
          </p:spPr>
          <p:txBody>
            <a:bodyPr wrap="square" lIns="0" tIns="0" rIns="0" bIns="0" rtlCol="0" anchor="t">
              <a:spAutoFit/>
            </a:bodyPr>
            <a:lstStyle/>
            <a:p>
              <a:pPr>
                <a:lnSpc>
                  <a:spcPct val="125000"/>
                </a:lnSpc>
              </a:pPr>
              <a:r>
                <a:rPr lang="en-US" sz="2000" b="1" dirty="0">
                  <a:solidFill>
                    <a:schemeClr val="tx1">
                      <a:alpha val="80000"/>
                    </a:schemeClr>
                  </a:solidFill>
                  <a:latin typeface="Plus Jakarta Sans" pitchFamily="2" charset="0"/>
                  <a:ea typeface="Gotham Bold"/>
                  <a:cs typeface="Plus Jakarta Sans" pitchFamily="2" charset="0"/>
                  <a:sym typeface="Gotham Bold"/>
                </a:rPr>
                <a:t>MJ </a:t>
              </a:r>
              <a:r>
                <a:rPr lang="en-US" sz="2000" b="1" dirty="0" err="1">
                  <a:solidFill>
                    <a:schemeClr val="tx1">
                      <a:alpha val="80000"/>
                    </a:schemeClr>
                  </a:solidFill>
                  <a:latin typeface="Plus Jakarta Sans" pitchFamily="2" charset="0"/>
                  <a:ea typeface="Gotham Bold"/>
                  <a:cs typeface="Plus Jakarta Sans" pitchFamily="2" charset="0"/>
                  <a:sym typeface="Gotham Bold"/>
                </a:rPr>
                <a:t>Quessy</a:t>
              </a:r>
              <a:endParaRPr lang="en-US" sz="2000" b="1" dirty="0">
                <a:solidFill>
                  <a:schemeClr val="tx1">
                    <a:alpha val="80000"/>
                  </a:schemeClr>
                </a:solidFill>
                <a:latin typeface="Plus Jakarta Sans" pitchFamily="2" charset="0"/>
                <a:ea typeface="Gotham Bold"/>
                <a:cs typeface="Plus Jakarta Sans" pitchFamily="2" charset="0"/>
                <a:sym typeface="Gotham Bold"/>
              </a:endParaRPr>
            </a:p>
            <a:p>
              <a:pPr>
                <a:lnSpc>
                  <a:spcPct val="125000"/>
                </a:lnSpc>
              </a:pPr>
              <a:r>
                <a:rPr lang="en-US" sz="1200" b="1" spc="50" dirty="0">
                  <a:solidFill>
                    <a:schemeClr val="bg2">
                      <a:lumMod val="25000"/>
                      <a:alpha val="80000"/>
                    </a:schemeClr>
                  </a:solidFill>
                  <a:latin typeface="Plus Jakarta Sans" pitchFamily="2" charset="0"/>
                  <a:ea typeface="Gotham"/>
                  <a:cs typeface="Plus Jakarta Sans" pitchFamily="2" charset="0"/>
                  <a:sym typeface="Gotham"/>
                </a:rPr>
                <a:t>DIRECTOR OF OPERATIONAL EXCELLENCE &amp; STRATEGIC EXECUTION</a:t>
              </a:r>
            </a:p>
          </p:txBody>
        </p:sp>
        <p:pic>
          <p:nvPicPr>
            <p:cNvPr id="19" name="Picture 18">
              <a:extLst>
                <a:ext uri="{FF2B5EF4-FFF2-40B4-BE49-F238E27FC236}">
                  <a16:creationId xmlns:a16="http://schemas.microsoft.com/office/drawing/2014/main" id="{18777146-CBA5-6F49-4FE7-E21732883FEF}"/>
                </a:ext>
              </a:extLst>
            </p:cNvPr>
            <p:cNvPicPr>
              <a:picLocks noChangeAspect="1"/>
            </p:cNvPicPr>
            <p:nvPr/>
          </p:nvPicPr>
          <p:blipFill>
            <a:blip r:embed="rId2"/>
            <a:srcRect l="2" r="2"/>
            <a:stretch/>
          </p:blipFill>
          <p:spPr>
            <a:xfrm>
              <a:off x="653184" y="5258788"/>
              <a:ext cx="1098032" cy="1098032"/>
            </a:xfrm>
            <a:prstGeom prst="ellipse">
              <a:avLst/>
            </a:prstGeom>
          </p:spPr>
        </p:pic>
      </p:grpSp>
      <p:sp>
        <p:nvSpPr>
          <p:cNvPr id="16" name="TextBox 15">
            <a:extLst>
              <a:ext uri="{FF2B5EF4-FFF2-40B4-BE49-F238E27FC236}">
                <a16:creationId xmlns:a16="http://schemas.microsoft.com/office/drawing/2014/main" id="{5EEAC034-B2FB-48E7-04ED-D6D4936F9931}"/>
              </a:ext>
            </a:extLst>
          </p:cNvPr>
          <p:cNvSpPr txBox="1">
            <a:spLocks noChangeAspect="1"/>
          </p:cNvSpPr>
          <p:nvPr/>
        </p:nvSpPr>
        <p:spPr>
          <a:xfrm>
            <a:off x="996690" y="3561930"/>
            <a:ext cx="1800000" cy="1800000"/>
          </a:xfrm>
          <a:prstGeom prst="ellipse">
            <a:avLst/>
          </a:prstGeom>
          <a:solidFill>
            <a:srgbClr val="DAE5EA"/>
          </a:solidFill>
        </p:spPr>
        <p:txBody>
          <a:bodyPr wrap="square" lIns="0" tIns="0" rIns="0" bIns="0" rtlCol="0" anchor="ctr" anchorCtr="1">
            <a:noAutofit/>
          </a:bodyPr>
          <a:lstStyle/>
          <a:p>
            <a:pPr algn="ctr">
              <a:lnSpc>
                <a:spcPct val="110000"/>
              </a:lnSpc>
            </a:pPr>
            <a:r>
              <a:rPr lang="en-US" sz="2400" b="1" dirty="0">
                <a:solidFill>
                  <a:srgbClr val="22323A"/>
                </a:solidFill>
                <a:latin typeface="Plus Jakarta Sans" pitchFamily="2" charset="0"/>
                <a:cs typeface="Plus Jakarta Sans" pitchFamily="2" charset="0"/>
              </a:rPr>
              <a:t>2</a:t>
            </a:r>
          </a:p>
          <a:p>
            <a:pPr algn="ctr">
              <a:lnSpc>
                <a:spcPct val="110000"/>
              </a:lnSpc>
            </a:pPr>
            <a:r>
              <a:rPr lang="en-US" sz="1600" b="1" dirty="0">
                <a:solidFill>
                  <a:srgbClr val="22323A"/>
                </a:solidFill>
                <a:latin typeface="Plus Jakarta Sans" pitchFamily="2" charset="0"/>
                <a:cs typeface="Plus Jakarta Sans" pitchFamily="2" charset="0"/>
              </a:rPr>
              <a:t>Project Leads (PMs)</a:t>
            </a:r>
          </a:p>
        </p:txBody>
      </p:sp>
      <p:sp>
        <p:nvSpPr>
          <p:cNvPr id="24" name="TextBox 23">
            <a:extLst>
              <a:ext uri="{FF2B5EF4-FFF2-40B4-BE49-F238E27FC236}">
                <a16:creationId xmlns:a16="http://schemas.microsoft.com/office/drawing/2014/main" id="{8ADC1DF8-9A8F-C105-B412-CC2A340444E9}"/>
              </a:ext>
            </a:extLst>
          </p:cNvPr>
          <p:cNvSpPr txBox="1">
            <a:spLocks noChangeAspect="1"/>
          </p:cNvSpPr>
          <p:nvPr/>
        </p:nvSpPr>
        <p:spPr>
          <a:xfrm>
            <a:off x="2885956" y="3561930"/>
            <a:ext cx="1800000" cy="1800000"/>
          </a:xfrm>
          <a:prstGeom prst="ellipse">
            <a:avLst/>
          </a:prstGeom>
          <a:solidFill>
            <a:srgbClr val="DAE5EA"/>
          </a:solidFill>
        </p:spPr>
        <p:txBody>
          <a:bodyPr wrap="square" lIns="0" tIns="0" rIns="0" bIns="0" rtlCol="0" anchor="ctr" anchorCtr="1">
            <a:noAutofit/>
          </a:bodyPr>
          <a:lstStyle/>
          <a:p>
            <a:pPr algn="ctr">
              <a:lnSpc>
                <a:spcPct val="110000"/>
              </a:lnSpc>
            </a:pPr>
            <a:r>
              <a:rPr lang="en-US" sz="2400" b="1" dirty="0">
                <a:solidFill>
                  <a:srgbClr val="22323A"/>
                </a:solidFill>
                <a:latin typeface="Plus Jakarta Sans" pitchFamily="2" charset="0"/>
                <a:cs typeface="Plus Jakarta Sans" pitchFamily="2" charset="0"/>
              </a:rPr>
              <a:t>2</a:t>
            </a:r>
          </a:p>
          <a:p>
            <a:pPr algn="ctr">
              <a:lnSpc>
                <a:spcPct val="110000"/>
              </a:lnSpc>
            </a:pPr>
            <a:r>
              <a:rPr lang="en-US" sz="1600" b="1" dirty="0">
                <a:solidFill>
                  <a:srgbClr val="22323A"/>
                </a:solidFill>
                <a:latin typeface="Plus Jakarta Sans" pitchFamily="2" charset="0"/>
                <a:cs typeface="Plus Jakarta Sans" pitchFamily="2" charset="0"/>
              </a:rPr>
              <a:t>Mechanical Engineers</a:t>
            </a:r>
          </a:p>
        </p:txBody>
      </p:sp>
      <p:sp>
        <p:nvSpPr>
          <p:cNvPr id="25" name="TextBox 24">
            <a:extLst>
              <a:ext uri="{FF2B5EF4-FFF2-40B4-BE49-F238E27FC236}">
                <a16:creationId xmlns:a16="http://schemas.microsoft.com/office/drawing/2014/main" id="{2B4DEA5E-0142-8704-EAA1-A841DA65D432}"/>
              </a:ext>
            </a:extLst>
          </p:cNvPr>
          <p:cNvSpPr txBox="1">
            <a:spLocks noChangeAspect="1"/>
          </p:cNvSpPr>
          <p:nvPr/>
        </p:nvSpPr>
        <p:spPr>
          <a:xfrm>
            <a:off x="4775222" y="3561930"/>
            <a:ext cx="1800000" cy="1800000"/>
          </a:xfrm>
          <a:prstGeom prst="ellipse">
            <a:avLst/>
          </a:prstGeom>
          <a:solidFill>
            <a:srgbClr val="DAE5EA"/>
          </a:solidFill>
        </p:spPr>
        <p:txBody>
          <a:bodyPr wrap="square" lIns="0" tIns="0" rIns="0" bIns="0" rtlCol="0" anchor="ctr" anchorCtr="1">
            <a:noAutofit/>
          </a:bodyPr>
          <a:lstStyle/>
          <a:p>
            <a:pPr algn="ctr">
              <a:lnSpc>
                <a:spcPct val="110000"/>
              </a:lnSpc>
            </a:pPr>
            <a:r>
              <a:rPr lang="en-US" sz="2400" b="1" dirty="0">
                <a:solidFill>
                  <a:srgbClr val="22323A"/>
                </a:solidFill>
                <a:latin typeface="Plus Jakarta Sans" pitchFamily="2" charset="0"/>
                <a:cs typeface="Plus Jakarta Sans" pitchFamily="2" charset="0"/>
              </a:rPr>
              <a:t>1</a:t>
            </a:r>
          </a:p>
          <a:p>
            <a:pPr algn="ctr">
              <a:lnSpc>
                <a:spcPct val="110000"/>
              </a:lnSpc>
            </a:pPr>
            <a:r>
              <a:rPr lang="en-US" sz="1600" b="1" dirty="0">
                <a:solidFill>
                  <a:srgbClr val="22323A"/>
                </a:solidFill>
                <a:latin typeface="Plus Jakarta Sans" pitchFamily="2" charset="0"/>
                <a:cs typeface="Plus Jakarta Sans" pitchFamily="2" charset="0"/>
              </a:rPr>
              <a:t>Electrical Engineer</a:t>
            </a:r>
          </a:p>
        </p:txBody>
      </p:sp>
      <p:sp>
        <p:nvSpPr>
          <p:cNvPr id="26" name="TextBox 25">
            <a:extLst>
              <a:ext uri="{FF2B5EF4-FFF2-40B4-BE49-F238E27FC236}">
                <a16:creationId xmlns:a16="http://schemas.microsoft.com/office/drawing/2014/main" id="{6962DCA7-4517-6C61-6A61-FB3336763E22}"/>
              </a:ext>
            </a:extLst>
          </p:cNvPr>
          <p:cNvSpPr txBox="1">
            <a:spLocks noChangeAspect="1"/>
          </p:cNvSpPr>
          <p:nvPr/>
        </p:nvSpPr>
        <p:spPr>
          <a:xfrm>
            <a:off x="6664488" y="3561930"/>
            <a:ext cx="1800000" cy="1800000"/>
          </a:xfrm>
          <a:prstGeom prst="ellipse">
            <a:avLst/>
          </a:prstGeom>
          <a:solidFill>
            <a:srgbClr val="DAE5EA"/>
          </a:solidFill>
        </p:spPr>
        <p:txBody>
          <a:bodyPr wrap="square" lIns="0" tIns="0" rIns="0" bIns="0" rtlCol="0" anchor="ctr" anchorCtr="1">
            <a:noAutofit/>
          </a:bodyPr>
          <a:lstStyle/>
          <a:p>
            <a:pPr algn="ctr">
              <a:lnSpc>
                <a:spcPct val="110000"/>
              </a:lnSpc>
            </a:pPr>
            <a:r>
              <a:rPr lang="en-US" sz="2400" b="1" dirty="0">
                <a:solidFill>
                  <a:srgbClr val="22323A"/>
                </a:solidFill>
                <a:latin typeface="Plus Jakarta Sans" pitchFamily="2" charset="0"/>
                <a:cs typeface="Plus Jakarta Sans" pitchFamily="2" charset="0"/>
              </a:rPr>
              <a:t>1</a:t>
            </a:r>
          </a:p>
          <a:p>
            <a:pPr algn="ctr">
              <a:lnSpc>
                <a:spcPct val="110000"/>
              </a:lnSpc>
            </a:pPr>
            <a:r>
              <a:rPr lang="en-US" sz="1600" b="1" dirty="0">
                <a:solidFill>
                  <a:srgbClr val="22323A"/>
                </a:solidFill>
                <a:latin typeface="Plus Jakarta Sans" pitchFamily="2" charset="0"/>
                <a:cs typeface="Plus Jakarta Sans" pitchFamily="2" charset="0"/>
              </a:rPr>
              <a:t>Software Engineer</a:t>
            </a:r>
          </a:p>
        </p:txBody>
      </p:sp>
      <p:sp>
        <p:nvSpPr>
          <p:cNvPr id="27" name="TextBox 20">
            <a:extLst>
              <a:ext uri="{FF2B5EF4-FFF2-40B4-BE49-F238E27FC236}">
                <a16:creationId xmlns:a16="http://schemas.microsoft.com/office/drawing/2014/main" id="{19559BCC-9890-3798-ACFA-3C85D1E96786}"/>
              </a:ext>
            </a:extLst>
          </p:cNvPr>
          <p:cNvSpPr txBox="1"/>
          <p:nvPr/>
        </p:nvSpPr>
        <p:spPr>
          <a:xfrm>
            <a:off x="996690" y="3048816"/>
            <a:ext cx="2742739" cy="246221"/>
          </a:xfrm>
          <a:prstGeom prst="rect">
            <a:avLst/>
          </a:prstGeom>
          <a:noFill/>
        </p:spPr>
        <p:txBody>
          <a:bodyPr wrap="none" lIns="0" tIns="0" rIns="0" bIns="0" rtlCol="0" anchor="ctr" anchorCtr="0">
            <a:spAutoFit/>
          </a:bodyPr>
          <a:lstStyle/>
          <a:p>
            <a:pPr algn="ctr"/>
            <a:r>
              <a:rPr lang="en-US" sz="1600" spc="50" dirty="0">
                <a:solidFill>
                  <a:srgbClr val="AD2A38"/>
                </a:solidFill>
                <a:latin typeface="Plus Jakarta Sans ExtraBold" pitchFamily="2" charset="0"/>
                <a:ea typeface="Gotham Bold"/>
                <a:cs typeface="Plus Jakarta Sans ExtraBold" pitchFamily="2" charset="0"/>
                <a:sym typeface="Gotham Bold"/>
              </a:rPr>
              <a:t>PINNACLE PROJECT TEAM</a:t>
            </a:r>
          </a:p>
        </p:txBody>
      </p:sp>
      <p:sp>
        <p:nvSpPr>
          <p:cNvPr id="29" name="TextBox 28">
            <a:extLst>
              <a:ext uri="{FF2B5EF4-FFF2-40B4-BE49-F238E27FC236}">
                <a16:creationId xmlns:a16="http://schemas.microsoft.com/office/drawing/2014/main" id="{1E781507-4D01-5D71-426C-618B0019D9A7}"/>
              </a:ext>
            </a:extLst>
          </p:cNvPr>
          <p:cNvSpPr txBox="1"/>
          <p:nvPr/>
        </p:nvSpPr>
        <p:spPr>
          <a:xfrm>
            <a:off x="996690" y="5519457"/>
            <a:ext cx="4712766" cy="652743"/>
          </a:xfrm>
          <a:prstGeom prst="rect">
            <a:avLst/>
          </a:prstGeom>
          <a:noFill/>
        </p:spPr>
        <p:txBody>
          <a:bodyPr wrap="square">
            <a:spAutoFit/>
          </a:bodyPr>
          <a:lstStyle/>
          <a:p>
            <a:pPr>
              <a:lnSpc>
                <a:spcPct val="120000"/>
              </a:lnSpc>
              <a:spcAft>
                <a:spcPts val="600"/>
              </a:spcAft>
            </a:pPr>
            <a:r>
              <a:rPr lang="en-US" sz="1600" i="1" dirty="0">
                <a:latin typeface="Plus Jakarta Sans" pitchFamily="2" charset="0"/>
                <a:cs typeface="Plus Jakarta Sans" pitchFamily="2" charset="0"/>
              </a:rPr>
              <a:t>One (1) additional PM &amp; one (1) software engineer are currently in the hiring pipeline.</a:t>
            </a:r>
          </a:p>
        </p:txBody>
      </p:sp>
      <p:sp>
        <p:nvSpPr>
          <p:cNvPr id="30" name="TextBox 29">
            <a:extLst>
              <a:ext uri="{FF2B5EF4-FFF2-40B4-BE49-F238E27FC236}">
                <a16:creationId xmlns:a16="http://schemas.microsoft.com/office/drawing/2014/main" id="{7E7ADAEF-36F7-8A26-885C-F3B647BD828E}"/>
              </a:ext>
            </a:extLst>
          </p:cNvPr>
          <p:cNvSpPr txBox="1"/>
          <p:nvPr/>
        </p:nvSpPr>
        <p:spPr>
          <a:xfrm>
            <a:off x="895428" y="608690"/>
            <a:ext cx="6340962" cy="1754326"/>
          </a:xfrm>
          <a:prstGeom prst="rect">
            <a:avLst/>
          </a:prstGeom>
          <a:noFill/>
        </p:spPr>
        <p:txBody>
          <a:bodyPr wrap="square">
            <a:spAutoFit/>
          </a:bodyPr>
          <a:lstStyle/>
          <a:p>
            <a:r>
              <a:rPr lang="en-US" sz="3600" spc="-100" dirty="0">
                <a:solidFill>
                  <a:schemeClr val="bg2">
                    <a:lumMod val="25000"/>
                  </a:schemeClr>
                </a:solidFill>
                <a:latin typeface="Plus Jakarta Sans SemiBold" pitchFamily="2" charset="0"/>
                <a:cs typeface="Plus Jakarta Sans SemiBold" pitchFamily="2" charset="0"/>
              </a:rPr>
              <a:t>Our project‑management team steps in to drive the execution process</a:t>
            </a:r>
          </a:p>
        </p:txBody>
      </p:sp>
      <p:pic>
        <p:nvPicPr>
          <p:cNvPr id="5" name="Picture 4">
            <a:extLst>
              <a:ext uri="{FF2B5EF4-FFF2-40B4-BE49-F238E27FC236}">
                <a16:creationId xmlns:a16="http://schemas.microsoft.com/office/drawing/2014/main" id="{0856AE31-F984-D457-3B61-2B5BDDC2574C}"/>
              </a:ext>
            </a:extLst>
          </p:cNvPr>
          <p:cNvPicPr>
            <a:picLocks noChangeAspect="1"/>
          </p:cNvPicPr>
          <p:nvPr/>
        </p:nvPicPr>
        <p:blipFill rotWithShape="1">
          <a:blip r:embed="rId3"/>
          <a:srcRect l="49900"/>
          <a:stretch/>
        </p:blipFill>
        <p:spPr>
          <a:xfrm>
            <a:off x="5383680" y="-1675881"/>
            <a:ext cx="8984197" cy="10086975"/>
          </a:xfrm>
          <a:prstGeom prst="rect">
            <a:avLst/>
          </a:prstGeom>
          <a:effectLst>
            <a:outerShdw blurRad="215900" dist="38100" dir="13500000" sx="101000" sy="101000" algn="br" rotWithShape="0">
              <a:prstClr val="black">
                <a:alpha val="13000"/>
              </a:prstClr>
            </a:outerShdw>
          </a:effectLst>
        </p:spPr>
      </p:pic>
      <p:sp>
        <p:nvSpPr>
          <p:cNvPr id="9" name="RED-BG">
            <a:extLst>
              <a:ext uri="{FF2B5EF4-FFF2-40B4-BE49-F238E27FC236}">
                <a16:creationId xmlns:a16="http://schemas.microsoft.com/office/drawing/2014/main" id="{B55FC3E8-2BFD-CECA-A693-FCE0AC253166}"/>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pitchFamily="2" charset="0"/>
            </a:endParaRPr>
          </a:p>
        </p:txBody>
      </p:sp>
      <p:sp>
        <p:nvSpPr>
          <p:cNvPr id="31" name="TextBox 30">
            <a:extLst>
              <a:ext uri="{FF2B5EF4-FFF2-40B4-BE49-F238E27FC236}">
                <a16:creationId xmlns:a16="http://schemas.microsoft.com/office/drawing/2014/main" id="{292B9AD3-2D46-EC39-1B11-52B0DD8013F8}"/>
              </a:ext>
            </a:extLst>
          </p:cNvPr>
          <p:cNvSpPr txBox="1"/>
          <p:nvPr/>
        </p:nvSpPr>
        <p:spPr>
          <a:xfrm>
            <a:off x="981985" y="11512949"/>
            <a:ext cx="4117080" cy="769441"/>
          </a:xfrm>
          <a:prstGeom prst="rect">
            <a:avLst/>
          </a:prstGeom>
          <a:noFill/>
        </p:spPr>
        <p:txBody>
          <a:bodyPr wrap="square" rtlCol="0">
            <a:spAutoFit/>
          </a:bodyPr>
          <a:lstStyle/>
          <a:p>
            <a:r>
              <a:rPr lang="en-US" sz="4400" b="1" spc="-100" dirty="0">
                <a:solidFill>
                  <a:srgbClr val="AD2A38"/>
                </a:solidFill>
                <a:latin typeface="Plus Jakarta Sans SemiBold" pitchFamily="2" charset="77"/>
                <a:cs typeface="Plus Jakarta Sans SemiBold" pitchFamily="2" charset="77"/>
              </a:rPr>
              <a:t>Initiation Phase</a:t>
            </a:r>
          </a:p>
        </p:txBody>
      </p:sp>
      <p:sp>
        <p:nvSpPr>
          <p:cNvPr id="32" name="TextBox 31">
            <a:extLst>
              <a:ext uri="{FF2B5EF4-FFF2-40B4-BE49-F238E27FC236}">
                <a16:creationId xmlns:a16="http://schemas.microsoft.com/office/drawing/2014/main" id="{C203809E-A465-D213-BCE5-3263C0694129}"/>
              </a:ext>
            </a:extLst>
          </p:cNvPr>
          <p:cNvSpPr txBox="1"/>
          <p:nvPr/>
        </p:nvSpPr>
        <p:spPr>
          <a:xfrm>
            <a:off x="1103009" y="8685483"/>
            <a:ext cx="3601948" cy="184666"/>
          </a:xfrm>
          <a:prstGeom prst="rect">
            <a:avLst/>
          </a:prstGeom>
          <a:noFill/>
        </p:spPr>
        <p:txBody>
          <a:bodyPr wrap="square" lIns="0" tIns="0" rIns="0" bIns="0">
            <a:spAutoFit/>
          </a:bodyPr>
          <a:lstStyle/>
          <a:p>
            <a:r>
              <a:rPr lang="en-US" sz="1200" b="1" spc="100" dirty="0">
                <a:solidFill>
                  <a:srgbClr val="22323A"/>
                </a:solidFill>
                <a:latin typeface="Plus Jakarta Sans" pitchFamily="2" charset="0"/>
                <a:ea typeface="Gotham Bold"/>
                <a:cs typeface="Plus Jakarta Sans" pitchFamily="2" charset="0"/>
                <a:sym typeface="Gotham Bold"/>
              </a:rPr>
              <a:t>PROJECT MANAGEMENT</a:t>
            </a:r>
          </a:p>
        </p:txBody>
      </p:sp>
      <p:sp>
        <p:nvSpPr>
          <p:cNvPr id="34" name="TextBox 33">
            <a:extLst>
              <a:ext uri="{FF2B5EF4-FFF2-40B4-BE49-F238E27FC236}">
                <a16:creationId xmlns:a16="http://schemas.microsoft.com/office/drawing/2014/main" id="{7DBBD08D-974A-9131-E5FE-BF2E0531A933}"/>
              </a:ext>
            </a:extLst>
          </p:cNvPr>
          <p:cNvSpPr txBox="1"/>
          <p:nvPr/>
        </p:nvSpPr>
        <p:spPr>
          <a:xfrm>
            <a:off x="6729160" y="16891507"/>
            <a:ext cx="4184572" cy="461665"/>
          </a:xfrm>
          <a:prstGeom prst="rect">
            <a:avLst/>
          </a:prstGeom>
          <a:noFill/>
        </p:spPr>
        <p:txBody>
          <a:bodyPr wrap="square">
            <a:spAutoFit/>
          </a:bodyPr>
          <a:lstStyle/>
          <a:p>
            <a:r>
              <a:rPr lang="en-US" sz="2400" spc="-50" dirty="0">
                <a:solidFill>
                  <a:schemeClr val="bg2">
                    <a:lumMod val="25000"/>
                  </a:schemeClr>
                </a:solidFill>
                <a:latin typeface="Plus Jakarta Sans SemiBold" pitchFamily="2" charset="0"/>
                <a:cs typeface="Plus Jakarta Sans SemiBold" pitchFamily="2" charset="0"/>
              </a:rPr>
              <a:t>Team Assignation</a:t>
            </a:r>
          </a:p>
        </p:txBody>
      </p:sp>
      <p:sp>
        <p:nvSpPr>
          <p:cNvPr id="35" name="TextBox 34">
            <a:extLst>
              <a:ext uri="{FF2B5EF4-FFF2-40B4-BE49-F238E27FC236}">
                <a16:creationId xmlns:a16="http://schemas.microsoft.com/office/drawing/2014/main" id="{5D915CE5-0706-CA34-AAD2-701595A04D6E}"/>
              </a:ext>
            </a:extLst>
          </p:cNvPr>
          <p:cNvSpPr txBox="1"/>
          <p:nvPr/>
        </p:nvSpPr>
        <p:spPr>
          <a:xfrm>
            <a:off x="6729160" y="17499601"/>
            <a:ext cx="4868481" cy="1304973"/>
          </a:xfrm>
          <a:prstGeom prst="rect">
            <a:avLst/>
          </a:prstGeom>
          <a:noFill/>
        </p:spPr>
        <p:txBody>
          <a:bodyPr wrap="square" numCol="1">
            <a:spAutoFit/>
          </a:bodyPr>
          <a:lstStyle/>
          <a:p>
            <a:pPr marL="400070" indent="-285764">
              <a:lnSpc>
                <a:spcPct val="120000"/>
              </a:lnSpc>
              <a:spcAft>
                <a:spcPts val="800"/>
              </a:spcAft>
              <a:buClr>
                <a:schemeClr val="bg1">
                  <a:lumMod val="50000"/>
                </a:schemeClr>
              </a:buClr>
              <a:buSzPct val="80000"/>
              <a:buBlip>
                <a:blip r:embed="rId4"/>
              </a:buBlip>
            </a:pPr>
            <a:r>
              <a:rPr lang="en-US" sz="1400" dirty="0">
                <a:solidFill>
                  <a:srgbClr val="22323A"/>
                </a:solidFill>
                <a:latin typeface="Plus Jakarta Sans" pitchFamily="2" charset="0"/>
                <a:cs typeface="Plus Jakarta Sans" pitchFamily="2" charset="0"/>
              </a:rPr>
              <a:t>Project team assigned</a:t>
            </a:r>
          </a:p>
          <a:p>
            <a:pPr marL="400070" indent="-285764">
              <a:lnSpc>
                <a:spcPct val="120000"/>
              </a:lnSpc>
              <a:spcAft>
                <a:spcPts val="800"/>
              </a:spcAft>
              <a:buClr>
                <a:schemeClr val="bg1">
                  <a:lumMod val="50000"/>
                </a:schemeClr>
              </a:buClr>
              <a:buSzPct val="80000"/>
              <a:buBlip>
                <a:blip r:embed="rId4"/>
              </a:buBlip>
            </a:pPr>
            <a:r>
              <a:rPr lang="en-US" sz="1400" dirty="0">
                <a:solidFill>
                  <a:srgbClr val="22323A"/>
                </a:solidFill>
                <a:latin typeface="Plus Jakarta Sans" pitchFamily="2" charset="0"/>
                <a:cs typeface="Plus Jakarta Sans" pitchFamily="2" charset="0"/>
              </a:rPr>
              <a:t>Finalize scope of supply, schedule, responsibilities, and communication channels.</a:t>
            </a:r>
          </a:p>
          <a:p>
            <a:pPr marL="400070" indent="-285764">
              <a:lnSpc>
                <a:spcPct val="120000"/>
              </a:lnSpc>
              <a:spcAft>
                <a:spcPts val="800"/>
              </a:spcAft>
              <a:buClr>
                <a:schemeClr val="bg1">
                  <a:lumMod val="50000"/>
                </a:schemeClr>
              </a:buClr>
              <a:buSzPct val="80000"/>
              <a:buBlip>
                <a:blip r:embed="rId4"/>
              </a:buBlip>
            </a:pPr>
            <a:r>
              <a:rPr lang="en-US" sz="1400" dirty="0">
                <a:solidFill>
                  <a:srgbClr val="22323A"/>
                </a:solidFill>
                <a:latin typeface="Plus Jakarta Sans" pitchFamily="2" charset="0"/>
                <a:cs typeface="Plus Jakarta Sans" pitchFamily="2" charset="0"/>
              </a:rPr>
              <a:t>Set and confirm the payment‑milestone schedule</a:t>
            </a:r>
          </a:p>
        </p:txBody>
      </p:sp>
      <p:sp>
        <p:nvSpPr>
          <p:cNvPr id="36" name="TextBox 35">
            <a:extLst>
              <a:ext uri="{FF2B5EF4-FFF2-40B4-BE49-F238E27FC236}">
                <a16:creationId xmlns:a16="http://schemas.microsoft.com/office/drawing/2014/main" id="{6C927290-F2DB-60D9-FB2A-54D6572E0E78}"/>
              </a:ext>
            </a:extLst>
          </p:cNvPr>
          <p:cNvSpPr txBox="1">
            <a:spLocks noChangeAspect="1"/>
          </p:cNvSpPr>
          <p:nvPr/>
        </p:nvSpPr>
        <p:spPr>
          <a:xfrm>
            <a:off x="5691000" y="28387151"/>
            <a:ext cx="810000" cy="810000"/>
          </a:xfrm>
          <a:prstGeom prst="ellipse">
            <a:avLst/>
          </a:prstGeom>
          <a:solidFill>
            <a:srgbClr val="DAE5EA"/>
          </a:solidFill>
        </p:spPr>
        <p:txBody>
          <a:bodyPr wrap="square" lIns="0" tIns="0" rIns="0" bIns="0" rtlCol="0" anchor="ctr" anchorCtr="1">
            <a:noAutofit/>
          </a:bodyPr>
          <a:lstStyle/>
          <a:p>
            <a:pPr algn="ctr">
              <a:lnSpc>
                <a:spcPct val="110000"/>
              </a:lnSpc>
            </a:pPr>
            <a:r>
              <a:rPr lang="en-US" sz="2400" b="1" dirty="0">
                <a:solidFill>
                  <a:srgbClr val="22323A"/>
                </a:solidFill>
                <a:latin typeface="Plus Jakarta Sans" pitchFamily="2" charset="0"/>
                <a:cs typeface="Plus Jakarta Sans" pitchFamily="2" charset="0"/>
              </a:rPr>
              <a:t>2</a:t>
            </a:r>
            <a:endParaRPr lang="en-US" sz="1600" b="1" dirty="0">
              <a:solidFill>
                <a:srgbClr val="22323A"/>
              </a:solidFill>
              <a:latin typeface="Plus Jakarta Sans" pitchFamily="2" charset="0"/>
              <a:cs typeface="Plus Jakarta Sans" pitchFamily="2" charset="0"/>
            </a:endParaRPr>
          </a:p>
        </p:txBody>
      </p:sp>
      <p:sp>
        <p:nvSpPr>
          <p:cNvPr id="37" name="TextBox 36">
            <a:extLst>
              <a:ext uri="{FF2B5EF4-FFF2-40B4-BE49-F238E27FC236}">
                <a16:creationId xmlns:a16="http://schemas.microsoft.com/office/drawing/2014/main" id="{EC61E10A-C802-EE86-1D9E-B87414BA41CF}"/>
              </a:ext>
            </a:extLst>
          </p:cNvPr>
          <p:cNvSpPr txBox="1"/>
          <p:nvPr/>
        </p:nvSpPr>
        <p:spPr>
          <a:xfrm>
            <a:off x="6729160" y="28556099"/>
            <a:ext cx="4184572" cy="461665"/>
          </a:xfrm>
          <a:prstGeom prst="rect">
            <a:avLst/>
          </a:prstGeom>
          <a:noFill/>
        </p:spPr>
        <p:txBody>
          <a:bodyPr wrap="square">
            <a:spAutoFit/>
          </a:bodyPr>
          <a:lstStyle/>
          <a:p>
            <a:r>
              <a:rPr lang="en-US" sz="2400" spc="-50" dirty="0">
                <a:solidFill>
                  <a:schemeClr val="bg2">
                    <a:lumMod val="25000"/>
                  </a:schemeClr>
                </a:solidFill>
                <a:latin typeface="Plus Jakarta Sans SemiBold" pitchFamily="2" charset="0"/>
                <a:cs typeface="Plus Jakarta Sans SemiBold" pitchFamily="2" charset="0"/>
              </a:rPr>
              <a:t>Technical Submittals</a:t>
            </a:r>
          </a:p>
        </p:txBody>
      </p:sp>
      <p:sp>
        <p:nvSpPr>
          <p:cNvPr id="38" name="TextBox 37">
            <a:extLst>
              <a:ext uri="{FF2B5EF4-FFF2-40B4-BE49-F238E27FC236}">
                <a16:creationId xmlns:a16="http://schemas.microsoft.com/office/drawing/2014/main" id="{4485F640-F2DE-9116-3B10-DA14D37F24B1}"/>
              </a:ext>
            </a:extLst>
          </p:cNvPr>
          <p:cNvSpPr txBox="1"/>
          <p:nvPr/>
        </p:nvSpPr>
        <p:spPr>
          <a:xfrm>
            <a:off x="6729160" y="29164193"/>
            <a:ext cx="4375721" cy="1304973"/>
          </a:xfrm>
          <a:prstGeom prst="rect">
            <a:avLst/>
          </a:prstGeom>
          <a:noFill/>
        </p:spPr>
        <p:txBody>
          <a:bodyPr wrap="square" numCol="1">
            <a:spAutoFit/>
          </a:bodyPr>
          <a:lstStyle/>
          <a:p>
            <a:pPr marL="400070" indent="-285764">
              <a:lnSpc>
                <a:spcPct val="120000"/>
              </a:lnSpc>
              <a:spcAft>
                <a:spcPts val="800"/>
              </a:spcAft>
              <a:buClr>
                <a:schemeClr val="bg1">
                  <a:lumMod val="50000"/>
                </a:schemeClr>
              </a:buClr>
              <a:buSzPct val="80000"/>
              <a:buBlip>
                <a:blip r:embed="rId4"/>
              </a:buBlip>
            </a:pPr>
            <a:r>
              <a:rPr lang="en-US" sz="1400" dirty="0">
                <a:solidFill>
                  <a:srgbClr val="22323A"/>
                </a:solidFill>
                <a:latin typeface="Plus Jakarta Sans" pitchFamily="2" charset="0"/>
                <a:cs typeface="Plus Jakarta Sans" pitchFamily="2" charset="0"/>
              </a:rPr>
              <a:t>Prepare mechanical and controls submittals.</a:t>
            </a:r>
          </a:p>
          <a:p>
            <a:pPr marL="400070" indent="-285764">
              <a:lnSpc>
                <a:spcPct val="120000"/>
              </a:lnSpc>
              <a:spcAft>
                <a:spcPts val="800"/>
              </a:spcAft>
              <a:buClr>
                <a:schemeClr val="bg1">
                  <a:lumMod val="50000"/>
                </a:schemeClr>
              </a:buClr>
              <a:buSzPct val="80000"/>
              <a:buBlip>
                <a:blip r:embed="rId4"/>
              </a:buBlip>
            </a:pPr>
            <a:r>
              <a:rPr lang="en-US" sz="1400" dirty="0">
                <a:solidFill>
                  <a:srgbClr val="22323A"/>
                </a:solidFill>
                <a:latin typeface="Plus Jakarta Sans" pitchFamily="2" charset="0"/>
                <a:cs typeface="Plus Jakarta Sans" pitchFamily="2" charset="0"/>
              </a:rPr>
              <a:t>Review cycles with the customer until approval is obtained.</a:t>
            </a:r>
          </a:p>
          <a:p>
            <a:pPr marL="400070" indent="-285764">
              <a:lnSpc>
                <a:spcPct val="120000"/>
              </a:lnSpc>
              <a:spcAft>
                <a:spcPts val="800"/>
              </a:spcAft>
              <a:buClr>
                <a:schemeClr val="bg1">
                  <a:lumMod val="50000"/>
                </a:schemeClr>
              </a:buClr>
              <a:buSzPct val="80000"/>
              <a:buBlip>
                <a:blip r:embed="rId4"/>
              </a:buBlip>
            </a:pPr>
            <a:r>
              <a:rPr lang="en-US" sz="1400" b="1" dirty="0">
                <a:solidFill>
                  <a:srgbClr val="22323A"/>
                </a:solidFill>
                <a:latin typeface="Plus Jakarta Sans" pitchFamily="2" charset="0"/>
                <a:cs typeface="Plus Jakarta Sans" pitchFamily="2" charset="0"/>
              </a:rPr>
              <a:t>Issue commission statement</a:t>
            </a:r>
            <a:endParaRPr lang="en-US" sz="1200" b="1" dirty="0">
              <a:solidFill>
                <a:srgbClr val="22323A"/>
              </a:solidFill>
              <a:latin typeface="Plus Jakarta Sans" pitchFamily="2" charset="0"/>
              <a:cs typeface="Plus Jakarta Sans" pitchFamily="2" charset="0"/>
            </a:endParaRPr>
          </a:p>
        </p:txBody>
      </p:sp>
      <p:sp>
        <p:nvSpPr>
          <p:cNvPr id="39" name="Rectangle 38">
            <a:extLst>
              <a:ext uri="{FF2B5EF4-FFF2-40B4-BE49-F238E27FC236}">
                <a16:creationId xmlns:a16="http://schemas.microsoft.com/office/drawing/2014/main" id="{DB5CF961-AEB0-65A8-D868-3A92B1DE59AA}"/>
              </a:ext>
            </a:extLst>
          </p:cNvPr>
          <p:cNvSpPr/>
          <p:nvPr/>
        </p:nvSpPr>
        <p:spPr>
          <a:xfrm>
            <a:off x="6073141" y="17353172"/>
            <a:ext cx="45719" cy="6019847"/>
          </a:xfrm>
          <a:prstGeom prst="rect">
            <a:avLst/>
          </a:prstGeom>
          <a:solidFill>
            <a:srgbClr val="DAE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latin typeface="Plus Jakarta Sans" pitchFamily="2" charset="0"/>
            </a:endParaRPr>
          </a:p>
        </p:txBody>
      </p:sp>
      <p:grpSp>
        <p:nvGrpSpPr>
          <p:cNvPr id="2" name="Group 1">
            <a:extLst>
              <a:ext uri="{FF2B5EF4-FFF2-40B4-BE49-F238E27FC236}">
                <a16:creationId xmlns:a16="http://schemas.microsoft.com/office/drawing/2014/main" id="{192E1E81-C883-A322-AF22-8B5461AB3DC3}"/>
              </a:ext>
            </a:extLst>
          </p:cNvPr>
          <p:cNvGrpSpPr/>
          <p:nvPr/>
        </p:nvGrpSpPr>
        <p:grpSpPr>
          <a:xfrm>
            <a:off x="5691000" y="16722559"/>
            <a:ext cx="810000" cy="6740154"/>
            <a:chOff x="5691000" y="16722559"/>
            <a:chExt cx="810000" cy="6740154"/>
          </a:xfrm>
        </p:grpSpPr>
        <p:sp>
          <p:nvSpPr>
            <p:cNvPr id="33" name="TextBox 32">
              <a:extLst>
                <a:ext uri="{FF2B5EF4-FFF2-40B4-BE49-F238E27FC236}">
                  <a16:creationId xmlns:a16="http://schemas.microsoft.com/office/drawing/2014/main" id="{4E215517-BD58-2B56-E0EB-9D3386473EDE}"/>
                </a:ext>
              </a:extLst>
            </p:cNvPr>
            <p:cNvSpPr txBox="1">
              <a:spLocks noChangeAspect="1"/>
            </p:cNvSpPr>
            <p:nvPr/>
          </p:nvSpPr>
          <p:spPr>
            <a:xfrm>
              <a:off x="5691000" y="16722559"/>
              <a:ext cx="810000" cy="810000"/>
            </a:xfrm>
            <a:prstGeom prst="ellipse">
              <a:avLst/>
            </a:prstGeom>
            <a:solidFill>
              <a:srgbClr val="DAE5EA"/>
            </a:solidFill>
          </p:spPr>
          <p:txBody>
            <a:bodyPr wrap="square" lIns="0" tIns="0" rIns="0" bIns="0" rtlCol="0" anchor="ctr" anchorCtr="1">
              <a:noAutofit/>
            </a:bodyPr>
            <a:lstStyle/>
            <a:p>
              <a:pPr algn="ctr">
                <a:lnSpc>
                  <a:spcPct val="110000"/>
                </a:lnSpc>
              </a:pPr>
              <a:r>
                <a:rPr lang="en-US" sz="2400" b="1" dirty="0">
                  <a:solidFill>
                    <a:srgbClr val="22323A"/>
                  </a:solidFill>
                  <a:latin typeface="Plus Jakarta Sans" pitchFamily="2" charset="0"/>
                  <a:cs typeface="Plus Jakarta Sans" pitchFamily="2" charset="0"/>
                </a:rPr>
                <a:t>1</a:t>
              </a:r>
              <a:endParaRPr lang="en-US" sz="1600" b="1" dirty="0">
                <a:solidFill>
                  <a:srgbClr val="22323A"/>
                </a:solidFill>
                <a:latin typeface="Plus Jakarta Sans" pitchFamily="2" charset="0"/>
                <a:cs typeface="Plus Jakarta Sans" pitchFamily="2" charset="0"/>
              </a:endParaRPr>
            </a:p>
          </p:txBody>
        </p:sp>
        <p:sp>
          <p:nvSpPr>
            <p:cNvPr id="40" name="Rectangle 39">
              <a:extLst>
                <a:ext uri="{FF2B5EF4-FFF2-40B4-BE49-F238E27FC236}">
                  <a16:creationId xmlns:a16="http://schemas.microsoft.com/office/drawing/2014/main" id="{9DAD14F0-90C6-7E67-9075-44562310E736}"/>
                </a:ext>
              </a:extLst>
            </p:cNvPr>
            <p:cNvSpPr/>
            <p:nvPr/>
          </p:nvSpPr>
          <p:spPr>
            <a:xfrm>
              <a:off x="6073141" y="17442866"/>
              <a:ext cx="45719" cy="6019847"/>
            </a:xfrm>
            <a:prstGeom prst="rect">
              <a:avLst/>
            </a:prstGeom>
            <a:solidFill>
              <a:srgbClr val="DAE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latin typeface="Plus Jakarta Sans" pitchFamily="2" charset="0"/>
              </a:endParaRPr>
            </a:p>
          </p:txBody>
        </p:sp>
      </p:grpSp>
      <p:pic>
        <p:nvPicPr>
          <p:cNvPr id="10" name="Graphic 9">
            <a:extLst>
              <a:ext uri="{FF2B5EF4-FFF2-40B4-BE49-F238E27FC236}">
                <a16:creationId xmlns:a16="http://schemas.microsoft.com/office/drawing/2014/main" id="{20384BD4-8559-65C8-3C70-796E59E3028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643360" y="6301824"/>
            <a:ext cx="411480" cy="426553"/>
          </a:xfrm>
          <a:prstGeom prst="rect">
            <a:avLst/>
          </a:prstGeom>
        </p:spPr>
      </p:pic>
    </p:spTree>
    <p:extLst>
      <p:ext uri="{BB962C8B-B14F-4D97-AF65-F5344CB8AC3E}">
        <p14:creationId xmlns:p14="http://schemas.microsoft.com/office/powerpoint/2010/main" val="34915374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DA510FB-EB78-E879-0979-F764DAD60AC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D6169B45-103F-7439-90BD-0326CE268267}"/>
              </a:ext>
            </a:extLst>
          </p:cNvPr>
          <p:cNvPicPr>
            <a:picLocks noChangeAspect="1"/>
          </p:cNvPicPr>
          <p:nvPr/>
        </p:nvPicPr>
        <p:blipFill>
          <a:blip r:embed="rId2">
            <a:alphaModFix amt="5000"/>
          </a:blip>
          <a:stretch>
            <a:fillRect/>
          </a:stretch>
        </p:blipFill>
        <p:spPr>
          <a:xfrm>
            <a:off x="-563349" y="909000"/>
            <a:ext cx="5040000" cy="5040000"/>
          </a:xfrm>
          <a:prstGeom prst="rect">
            <a:avLst/>
          </a:prstGeom>
        </p:spPr>
      </p:pic>
      <p:sp>
        <p:nvSpPr>
          <p:cNvPr id="16" name="TextBox 15">
            <a:extLst>
              <a:ext uri="{FF2B5EF4-FFF2-40B4-BE49-F238E27FC236}">
                <a16:creationId xmlns:a16="http://schemas.microsoft.com/office/drawing/2014/main" id="{5EEAC034-B2FB-48E7-04ED-D6D4936F9931}"/>
              </a:ext>
            </a:extLst>
          </p:cNvPr>
          <p:cNvSpPr txBox="1">
            <a:spLocks noChangeAspect="1"/>
          </p:cNvSpPr>
          <p:nvPr/>
        </p:nvSpPr>
        <p:spPr>
          <a:xfrm>
            <a:off x="-12443275" y="3561930"/>
            <a:ext cx="1800000" cy="1800000"/>
          </a:xfrm>
          <a:prstGeom prst="ellipse">
            <a:avLst/>
          </a:prstGeom>
          <a:solidFill>
            <a:srgbClr val="DAE5EA"/>
          </a:solidFill>
        </p:spPr>
        <p:txBody>
          <a:bodyPr wrap="square" lIns="0" tIns="0" rIns="0" bIns="0" rtlCol="0" anchor="ctr" anchorCtr="1">
            <a:noAutofit/>
          </a:bodyPr>
          <a:lstStyle/>
          <a:p>
            <a:pPr algn="ctr">
              <a:lnSpc>
                <a:spcPct val="110000"/>
              </a:lnSpc>
            </a:pPr>
            <a:r>
              <a:rPr lang="en-US" sz="2400" b="1" dirty="0">
                <a:solidFill>
                  <a:srgbClr val="22323A"/>
                </a:solidFill>
                <a:latin typeface="Plus Jakarta Sans" pitchFamily="2" charset="0"/>
                <a:cs typeface="Plus Jakarta Sans" pitchFamily="2" charset="0"/>
              </a:rPr>
              <a:t>2</a:t>
            </a:r>
          </a:p>
          <a:p>
            <a:pPr algn="ctr">
              <a:lnSpc>
                <a:spcPct val="110000"/>
              </a:lnSpc>
            </a:pPr>
            <a:r>
              <a:rPr lang="en-US" sz="1600" b="1" dirty="0">
                <a:solidFill>
                  <a:srgbClr val="22323A"/>
                </a:solidFill>
                <a:latin typeface="Plus Jakarta Sans" pitchFamily="2" charset="0"/>
                <a:cs typeface="Plus Jakarta Sans" pitchFamily="2" charset="0"/>
              </a:rPr>
              <a:t>Project Leads (PMs)</a:t>
            </a:r>
          </a:p>
        </p:txBody>
      </p:sp>
      <p:sp>
        <p:nvSpPr>
          <p:cNvPr id="24" name="TextBox 23">
            <a:extLst>
              <a:ext uri="{FF2B5EF4-FFF2-40B4-BE49-F238E27FC236}">
                <a16:creationId xmlns:a16="http://schemas.microsoft.com/office/drawing/2014/main" id="{8ADC1DF8-9A8F-C105-B412-CC2A340444E9}"/>
              </a:ext>
            </a:extLst>
          </p:cNvPr>
          <p:cNvSpPr txBox="1">
            <a:spLocks noChangeAspect="1"/>
          </p:cNvSpPr>
          <p:nvPr/>
        </p:nvSpPr>
        <p:spPr>
          <a:xfrm>
            <a:off x="-10554009" y="3561930"/>
            <a:ext cx="1800000" cy="1800000"/>
          </a:xfrm>
          <a:prstGeom prst="ellipse">
            <a:avLst/>
          </a:prstGeom>
          <a:solidFill>
            <a:srgbClr val="DAE5EA"/>
          </a:solidFill>
        </p:spPr>
        <p:txBody>
          <a:bodyPr wrap="square" lIns="0" tIns="0" rIns="0" bIns="0" rtlCol="0" anchor="ctr" anchorCtr="1">
            <a:noAutofit/>
          </a:bodyPr>
          <a:lstStyle/>
          <a:p>
            <a:pPr algn="ctr">
              <a:lnSpc>
                <a:spcPct val="110000"/>
              </a:lnSpc>
            </a:pPr>
            <a:r>
              <a:rPr lang="en-US" sz="2400" b="1" dirty="0">
                <a:solidFill>
                  <a:srgbClr val="22323A"/>
                </a:solidFill>
                <a:latin typeface="Plus Jakarta Sans" pitchFamily="2" charset="0"/>
                <a:cs typeface="Plus Jakarta Sans" pitchFamily="2" charset="0"/>
              </a:rPr>
              <a:t>2</a:t>
            </a:r>
          </a:p>
          <a:p>
            <a:pPr algn="ctr">
              <a:lnSpc>
                <a:spcPct val="110000"/>
              </a:lnSpc>
            </a:pPr>
            <a:r>
              <a:rPr lang="en-US" sz="1600" b="1" dirty="0">
                <a:solidFill>
                  <a:srgbClr val="22323A"/>
                </a:solidFill>
                <a:latin typeface="Plus Jakarta Sans" pitchFamily="2" charset="0"/>
                <a:cs typeface="Plus Jakarta Sans" pitchFamily="2" charset="0"/>
              </a:rPr>
              <a:t>Mechanical Engineers</a:t>
            </a:r>
          </a:p>
        </p:txBody>
      </p:sp>
      <p:sp>
        <p:nvSpPr>
          <p:cNvPr id="25" name="TextBox 24">
            <a:extLst>
              <a:ext uri="{FF2B5EF4-FFF2-40B4-BE49-F238E27FC236}">
                <a16:creationId xmlns:a16="http://schemas.microsoft.com/office/drawing/2014/main" id="{2B4DEA5E-0142-8704-EAA1-A841DA65D432}"/>
              </a:ext>
            </a:extLst>
          </p:cNvPr>
          <p:cNvSpPr txBox="1">
            <a:spLocks noChangeAspect="1"/>
          </p:cNvSpPr>
          <p:nvPr/>
        </p:nvSpPr>
        <p:spPr>
          <a:xfrm>
            <a:off x="-8664743" y="3561930"/>
            <a:ext cx="1800000" cy="1800000"/>
          </a:xfrm>
          <a:prstGeom prst="ellipse">
            <a:avLst/>
          </a:prstGeom>
          <a:solidFill>
            <a:srgbClr val="DAE5EA"/>
          </a:solidFill>
        </p:spPr>
        <p:txBody>
          <a:bodyPr wrap="square" lIns="0" tIns="0" rIns="0" bIns="0" rtlCol="0" anchor="ctr" anchorCtr="1">
            <a:noAutofit/>
          </a:bodyPr>
          <a:lstStyle/>
          <a:p>
            <a:pPr algn="ctr">
              <a:lnSpc>
                <a:spcPct val="110000"/>
              </a:lnSpc>
            </a:pPr>
            <a:r>
              <a:rPr lang="en-US" sz="2400" b="1" dirty="0">
                <a:solidFill>
                  <a:srgbClr val="22323A"/>
                </a:solidFill>
                <a:latin typeface="Plus Jakarta Sans" pitchFamily="2" charset="0"/>
                <a:cs typeface="Plus Jakarta Sans" pitchFamily="2" charset="0"/>
              </a:rPr>
              <a:t>1</a:t>
            </a:r>
          </a:p>
          <a:p>
            <a:pPr algn="ctr">
              <a:lnSpc>
                <a:spcPct val="110000"/>
              </a:lnSpc>
            </a:pPr>
            <a:r>
              <a:rPr lang="en-US" sz="1600" b="1" dirty="0">
                <a:solidFill>
                  <a:srgbClr val="22323A"/>
                </a:solidFill>
                <a:latin typeface="Plus Jakarta Sans" pitchFamily="2" charset="0"/>
                <a:cs typeface="Plus Jakarta Sans" pitchFamily="2" charset="0"/>
              </a:rPr>
              <a:t>Electrical Engineer</a:t>
            </a:r>
          </a:p>
        </p:txBody>
      </p:sp>
      <p:sp>
        <p:nvSpPr>
          <p:cNvPr id="26" name="TextBox 25">
            <a:extLst>
              <a:ext uri="{FF2B5EF4-FFF2-40B4-BE49-F238E27FC236}">
                <a16:creationId xmlns:a16="http://schemas.microsoft.com/office/drawing/2014/main" id="{6962DCA7-4517-6C61-6A61-FB3336763E22}"/>
              </a:ext>
            </a:extLst>
          </p:cNvPr>
          <p:cNvSpPr txBox="1">
            <a:spLocks noChangeAspect="1"/>
          </p:cNvSpPr>
          <p:nvPr/>
        </p:nvSpPr>
        <p:spPr>
          <a:xfrm>
            <a:off x="-6775477" y="3561930"/>
            <a:ext cx="1800000" cy="1800000"/>
          </a:xfrm>
          <a:prstGeom prst="ellipse">
            <a:avLst/>
          </a:prstGeom>
          <a:solidFill>
            <a:srgbClr val="DAE5EA"/>
          </a:solidFill>
        </p:spPr>
        <p:txBody>
          <a:bodyPr wrap="square" lIns="0" tIns="0" rIns="0" bIns="0" rtlCol="0" anchor="ctr" anchorCtr="1">
            <a:noAutofit/>
          </a:bodyPr>
          <a:lstStyle/>
          <a:p>
            <a:pPr algn="ctr">
              <a:lnSpc>
                <a:spcPct val="110000"/>
              </a:lnSpc>
            </a:pPr>
            <a:r>
              <a:rPr lang="en-US" sz="2400" b="1" dirty="0">
                <a:solidFill>
                  <a:srgbClr val="22323A"/>
                </a:solidFill>
                <a:latin typeface="Plus Jakarta Sans" pitchFamily="2" charset="0"/>
                <a:cs typeface="Plus Jakarta Sans" pitchFamily="2" charset="0"/>
              </a:rPr>
              <a:t>1</a:t>
            </a:r>
          </a:p>
          <a:p>
            <a:pPr algn="ctr">
              <a:lnSpc>
                <a:spcPct val="110000"/>
              </a:lnSpc>
            </a:pPr>
            <a:r>
              <a:rPr lang="en-US" sz="1600" b="1" dirty="0">
                <a:solidFill>
                  <a:srgbClr val="22323A"/>
                </a:solidFill>
                <a:latin typeface="Plus Jakarta Sans" pitchFamily="2" charset="0"/>
                <a:cs typeface="Plus Jakarta Sans" pitchFamily="2" charset="0"/>
              </a:rPr>
              <a:t>Software Engineer</a:t>
            </a:r>
          </a:p>
        </p:txBody>
      </p:sp>
      <p:sp>
        <p:nvSpPr>
          <p:cNvPr id="27" name="TextBox 20">
            <a:extLst>
              <a:ext uri="{FF2B5EF4-FFF2-40B4-BE49-F238E27FC236}">
                <a16:creationId xmlns:a16="http://schemas.microsoft.com/office/drawing/2014/main" id="{19559BCC-9890-3798-ACFA-3C85D1E96786}"/>
              </a:ext>
            </a:extLst>
          </p:cNvPr>
          <p:cNvSpPr txBox="1"/>
          <p:nvPr/>
        </p:nvSpPr>
        <p:spPr>
          <a:xfrm>
            <a:off x="-7199950" y="3048816"/>
            <a:ext cx="2742739" cy="246221"/>
          </a:xfrm>
          <a:prstGeom prst="rect">
            <a:avLst/>
          </a:prstGeom>
          <a:noFill/>
        </p:spPr>
        <p:txBody>
          <a:bodyPr wrap="none" lIns="0" tIns="0" rIns="0" bIns="0" rtlCol="0" anchor="ctr" anchorCtr="0">
            <a:spAutoFit/>
          </a:bodyPr>
          <a:lstStyle/>
          <a:p>
            <a:pPr algn="ctr"/>
            <a:r>
              <a:rPr lang="en-US" sz="1600" spc="50" dirty="0">
                <a:solidFill>
                  <a:srgbClr val="AD2A38"/>
                </a:solidFill>
                <a:latin typeface="Plus Jakarta Sans ExtraBold" pitchFamily="2" charset="0"/>
                <a:ea typeface="Gotham Bold"/>
                <a:cs typeface="Plus Jakarta Sans ExtraBold" pitchFamily="2" charset="0"/>
                <a:sym typeface="Gotham Bold"/>
              </a:rPr>
              <a:t>PINNACLE PROJECT TEAM</a:t>
            </a:r>
          </a:p>
        </p:txBody>
      </p:sp>
      <p:sp>
        <p:nvSpPr>
          <p:cNvPr id="29" name="TextBox 28">
            <a:extLst>
              <a:ext uri="{FF2B5EF4-FFF2-40B4-BE49-F238E27FC236}">
                <a16:creationId xmlns:a16="http://schemas.microsoft.com/office/drawing/2014/main" id="{1E781507-4D01-5D71-426C-618B0019D9A7}"/>
              </a:ext>
            </a:extLst>
          </p:cNvPr>
          <p:cNvSpPr txBox="1"/>
          <p:nvPr/>
        </p:nvSpPr>
        <p:spPr>
          <a:xfrm>
            <a:off x="-14931568" y="5519457"/>
            <a:ext cx="4712766" cy="652743"/>
          </a:xfrm>
          <a:prstGeom prst="rect">
            <a:avLst/>
          </a:prstGeom>
          <a:noFill/>
        </p:spPr>
        <p:txBody>
          <a:bodyPr wrap="square">
            <a:spAutoFit/>
          </a:bodyPr>
          <a:lstStyle/>
          <a:p>
            <a:pPr>
              <a:lnSpc>
                <a:spcPct val="120000"/>
              </a:lnSpc>
              <a:spcAft>
                <a:spcPts val="600"/>
              </a:spcAft>
            </a:pPr>
            <a:r>
              <a:rPr lang="en-US" sz="1600" i="1" dirty="0">
                <a:latin typeface="Plus Jakarta Sans" pitchFamily="2" charset="0"/>
                <a:cs typeface="Plus Jakarta Sans" pitchFamily="2" charset="0"/>
              </a:rPr>
              <a:t>One (1) additional PM &amp; one (1) software engineer are currently in the hiring pipeline.</a:t>
            </a:r>
          </a:p>
        </p:txBody>
      </p:sp>
      <p:sp>
        <p:nvSpPr>
          <p:cNvPr id="30" name="TextBox 29">
            <a:extLst>
              <a:ext uri="{FF2B5EF4-FFF2-40B4-BE49-F238E27FC236}">
                <a16:creationId xmlns:a16="http://schemas.microsoft.com/office/drawing/2014/main" id="{7E7ADAEF-36F7-8A26-885C-F3B647BD828E}"/>
              </a:ext>
            </a:extLst>
          </p:cNvPr>
          <p:cNvSpPr txBox="1"/>
          <p:nvPr/>
        </p:nvSpPr>
        <p:spPr>
          <a:xfrm>
            <a:off x="-6681683" y="608690"/>
            <a:ext cx="6340962" cy="1754326"/>
          </a:xfrm>
          <a:prstGeom prst="rect">
            <a:avLst/>
          </a:prstGeom>
          <a:noFill/>
        </p:spPr>
        <p:txBody>
          <a:bodyPr wrap="square">
            <a:spAutoFit/>
          </a:bodyPr>
          <a:lstStyle/>
          <a:p>
            <a:r>
              <a:rPr lang="en-US" sz="3600" spc="-100" dirty="0">
                <a:solidFill>
                  <a:schemeClr val="bg2">
                    <a:lumMod val="25000"/>
                  </a:schemeClr>
                </a:solidFill>
                <a:latin typeface="Plus Jakarta Sans SemiBold" pitchFamily="2" charset="0"/>
                <a:cs typeface="Plus Jakarta Sans SemiBold" pitchFamily="2" charset="0"/>
              </a:rPr>
              <a:t>Our project‑management team steps in to drive the execution process</a:t>
            </a:r>
          </a:p>
        </p:txBody>
      </p:sp>
      <p:sp>
        <p:nvSpPr>
          <p:cNvPr id="21" name="TextBox 20">
            <a:extLst>
              <a:ext uri="{FF2B5EF4-FFF2-40B4-BE49-F238E27FC236}">
                <a16:creationId xmlns:a16="http://schemas.microsoft.com/office/drawing/2014/main" id="{A7D0692E-7870-5D48-601A-AAB3E979687D}"/>
              </a:ext>
            </a:extLst>
          </p:cNvPr>
          <p:cNvSpPr txBox="1"/>
          <p:nvPr/>
        </p:nvSpPr>
        <p:spPr>
          <a:xfrm>
            <a:off x="981985" y="3044279"/>
            <a:ext cx="4117080" cy="769441"/>
          </a:xfrm>
          <a:prstGeom prst="rect">
            <a:avLst/>
          </a:prstGeom>
          <a:noFill/>
        </p:spPr>
        <p:txBody>
          <a:bodyPr wrap="square" rtlCol="0">
            <a:spAutoFit/>
          </a:bodyPr>
          <a:lstStyle/>
          <a:p>
            <a:r>
              <a:rPr lang="en-US" sz="4400" b="1" spc="-100" dirty="0">
                <a:solidFill>
                  <a:srgbClr val="AD2A38"/>
                </a:solidFill>
                <a:latin typeface="Plus Jakarta Sans SemiBold" pitchFamily="2" charset="77"/>
                <a:cs typeface="Plus Jakarta Sans SemiBold" pitchFamily="2" charset="77"/>
              </a:rPr>
              <a:t>Initiation Phase</a:t>
            </a:r>
          </a:p>
        </p:txBody>
      </p:sp>
      <p:sp>
        <p:nvSpPr>
          <p:cNvPr id="22" name="TextBox 21">
            <a:extLst>
              <a:ext uri="{FF2B5EF4-FFF2-40B4-BE49-F238E27FC236}">
                <a16:creationId xmlns:a16="http://schemas.microsoft.com/office/drawing/2014/main" id="{82B01D72-E32E-AD99-CF8E-223A226566AF}"/>
              </a:ext>
            </a:extLst>
          </p:cNvPr>
          <p:cNvSpPr txBox="1"/>
          <p:nvPr/>
        </p:nvSpPr>
        <p:spPr>
          <a:xfrm>
            <a:off x="1103009" y="2785842"/>
            <a:ext cx="3601948" cy="184666"/>
          </a:xfrm>
          <a:prstGeom prst="rect">
            <a:avLst/>
          </a:prstGeom>
          <a:noFill/>
        </p:spPr>
        <p:txBody>
          <a:bodyPr wrap="square" lIns="0" tIns="0" rIns="0" bIns="0">
            <a:spAutoFit/>
          </a:bodyPr>
          <a:lstStyle/>
          <a:p>
            <a:r>
              <a:rPr lang="en-US" sz="1200" b="1" spc="100" dirty="0">
                <a:solidFill>
                  <a:srgbClr val="22323A"/>
                </a:solidFill>
                <a:latin typeface="Plus Jakarta Sans" pitchFamily="2" charset="0"/>
                <a:ea typeface="Gotham Bold"/>
                <a:cs typeface="Plus Jakarta Sans" pitchFamily="2" charset="0"/>
                <a:sym typeface="Gotham Bold"/>
              </a:rPr>
              <a:t>PROJECT MANAGEMENT</a:t>
            </a:r>
          </a:p>
        </p:txBody>
      </p:sp>
      <p:sp>
        <p:nvSpPr>
          <p:cNvPr id="28" name="TextBox 27">
            <a:extLst>
              <a:ext uri="{FF2B5EF4-FFF2-40B4-BE49-F238E27FC236}">
                <a16:creationId xmlns:a16="http://schemas.microsoft.com/office/drawing/2014/main" id="{CE029A49-7E79-CB62-6FED-AB633C73BF43}"/>
              </a:ext>
            </a:extLst>
          </p:cNvPr>
          <p:cNvSpPr txBox="1"/>
          <p:nvPr/>
        </p:nvSpPr>
        <p:spPr>
          <a:xfrm>
            <a:off x="6729160" y="875390"/>
            <a:ext cx="4184572" cy="461665"/>
          </a:xfrm>
          <a:prstGeom prst="rect">
            <a:avLst/>
          </a:prstGeom>
          <a:noFill/>
        </p:spPr>
        <p:txBody>
          <a:bodyPr wrap="square">
            <a:spAutoFit/>
          </a:bodyPr>
          <a:lstStyle/>
          <a:p>
            <a:r>
              <a:rPr lang="en-US" sz="2400" spc="-50" dirty="0">
                <a:solidFill>
                  <a:schemeClr val="bg2">
                    <a:lumMod val="25000"/>
                  </a:schemeClr>
                </a:solidFill>
                <a:latin typeface="Plus Jakarta Sans SemiBold" pitchFamily="2" charset="0"/>
                <a:cs typeface="Plus Jakarta Sans SemiBold" pitchFamily="2" charset="0"/>
              </a:rPr>
              <a:t>Team Assignation</a:t>
            </a:r>
          </a:p>
        </p:txBody>
      </p:sp>
      <p:grpSp>
        <p:nvGrpSpPr>
          <p:cNvPr id="2" name="Group 1">
            <a:extLst>
              <a:ext uri="{FF2B5EF4-FFF2-40B4-BE49-F238E27FC236}">
                <a16:creationId xmlns:a16="http://schemas.microsoft.com/office/drawing/2014/main" id="{13D30D4D-9F47-8BE7-EA23-FC44C18A2A74}"/>
              </a:ext>
            </a:extLst>
          </p:cNvPr>
          <p:cNvGrpSpPr/>
          <p:nvPr/>
        </p:nvGrpSpPr>
        <p:grpSpPr>
          <a:xfrm>
            <a:off x="5691000" y="706442"/>
            <a:ext cx="810000" cy="6799258"/>
            <a:chOff x="5691000" y="706442"/>
            <a:chExt cx="810000" cy="6799258"/>
          </a:xfrm>
        </p:grpSpPr>
        <p:sp>
          <p:nvSpPr>
            <p:cNvPr id="23" name="TextBox 22">
              <a:extLst>
                <a:ext uri="{FF2B5EF4-FFF2-40B4-BE49-F238E27FC236}">
                  <a16:creationId xmlns:a16="http://schemas.microsoft.com/office/drawing/2014/main" id="{51D66894-510C-40E3-9B5B-8D24398F0EC5}"/>
                </a:ext>
              </a:extLst>
            </p:cNvPr>
            <p:cNvSpPr txBox="1">
              <a:spLocks noChangeAspect="1"/>
            </p:cNvSpPr>
            <p:nvPr/>
          </p:nvSpPr>
          <p:spPr>
            <a:xfrm>
              <a:off x="5691000" y="706442"/>
              <a:ext cx="810000" cy="810000"/>
            </a:xfrm>
            <a:prstGeom prst="ellipse">
              <a:avLst/>
            </a:prstGeom>
            <a:solidFill>
              <a:srgbClr val="DAE5EA"/>
            </a:solidFill>
          </p:spPr>
          <p:txBody>
            <a:bodyPr wrap="square" lIns="0" tIns="0" rIns="0" bIns="0" rtlCol="0" anchor="ctr" anchorCtr="1">
              <a:noAutofit/>
            </a:bodyPr>
            <a:lstStyle/>
            <a:p>
              <a:pPr algn="ctr">
                <a:lnSpc>
                  <a:spcPct val="110000"/>
                </a:lnSpc>
              </a:pPr>
              <a:r>
                <a:rPr lang="en-US" sz="2400" b="1" dirty="0">
                  <a:solidFill>
                    <a:srgbClr val="22323A"/>
                  </a:solidFill>
                  <a:latin typeface="Plus Jakarta Sans" pitchFamily="2" charset="0"/>
                  <a:cs typeface="Plus Jakarta Sans" pitchFamily="2" charset="0"/>
                </a:rPr>
                <a:t>1</a:t>
              </a:r>
              <a:endParaRPr lang="en-US" sz="1600" b="1" dirty="0">
                <a:solidFill>
                  <a:srgbClr val="22323A"/>
                </a:solidFill>
                <a:latin typeface="Plus Jakarta Sans" pitchFamily="2" charset="0"/>
                <a:cs typeface="Plus Jakarta Sans" pitchFamily="2" charset="0"/>
              </a:endParaRPr>
            </a:p>
          </p:txBody>
        </p:sp>
        <p:sp>
          <p:nvSpPr>
            <p:cNvPr id="3" name="Rectangle 2">
              <a:extLst>
                <a:ext uri="{FF2B5EF4-FFF2-40B4-BE49-F238E27FC236}">
                  <a16:creationId xmlns:a16="http://schemas.microsoft.com/office/drawing/2014/main" id="{4E14D6AC-C9B0-F610-1C52-4C6098096120}"/>
                </a:ext>
              </a:extLst>
            </p:cNvPr>
            <p:cNvSpPr/>
            <p:nvPr/>
          </p:nvSpPr>
          <p:spPr>
            <a:xfrm>
              <a:off x="6073141" y="1485853"/>
              <a:ext cx="45719" cy="6019847"/>
            </a:xfrm>
            <a:prstGeom prst="rect">
              <a:avLst/>
            </a:prstGeom>
            <a:solidFill>
              <a:srgbClr val="DAE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latin typeface="Plus Jakarta Sans" pitchFamily="2" charset="0"/>
              </a:endParaRPr>
            </a:p>
          </p:txBody>
        </p:sp>
      </p:grpSp>
      <p:sp>
        <p:nvSpPr>
          <p:cNvPr id="31" name="TextBox 30">
            <a:extLst>
              <a:ext uri="{FF2B5EF4-FFF2-40B4-BE49-F238E27FC236}">
                <a16:creationId xmlns:a16="http://schemas.microsoft.com/office/drawing/2014/main" id="{72766894-D03A-888F-926A-5FE8B7ED1B37}"/>
              </a:ext>
            </a:extLst>
          </p:cNvPr>
          <p:cNvSpPr txBox="1"/>
          <p:nvPr/>
        </p:nvSpPr>
        <p:spPr>
          <a:xfrm>
            <a:off x="6729160" y="1483484"/>
            <a:ext cx="4868481" cy="1304973"/>
          </a:xfrm>
          <a:prstGeom prst="rect">
            <a:avLst/>
          </a:prstGeom>
          <a:noFill/>
        </p:spPr>
        <p:txBody>
          <a:bodyPr wrap="square" numCol="1">
            <a:spAutoFit/>
          </a:bodyPr>
          <a:lstStyle/>
          <a:p>
            <a:pPr marL="400070" indent="-285764">
              <a:lnSpc>
                <a:spcPct val="120000"/>
              </a:lnSpc>
              <a:spcAft>
                <a:spcPts val="800"/>
              </a:spcAft>
              <a:buClr>
                <a:schemeClr val="bg1">
                  <a:lumMod val="50000"/>
                </a:schemeClr>
              </a:buClr>
              <a:buSzPct val="80000"/>
              <a:buBlip>
                <a:blip r:embed="rId3"/>
              </a:buBlip>
            </a:pPr>
            <a:r>
              <a:rPr lang="en-US" sz="1400" dirty="0">
                <a:solidFill>
                  <a:srgbClr val="22323A"/>
                </a:solidFill>
                <a:latin typeface="Plus Jakarta Sans" pitchFamily="2" charset="0"/>
                <a:cs typeface="Plus Jakarta Sans" pitchFamily="2" charset="0"/>
              </a:rPr>
              <a:t>Project team assigned</a:t>
            </a:r>
          </a:p>
          <a:p>
            <a:pPr marL="400070" indent="-285764">
              <a:lnSpc>
                <a:spcPct val="120000"/>
              </a:lnSpc>
              <a:spcAft>
                <a:spcPts val="800"/>
              </a:spcAft>
              <a:buClr>
                <a:schemeClr val="bg1">
                  <a:lumMod val="50000"/>
                </a:schemeClr>
              </a:buClr>
              <a:buSzPct val="80000"/>
              <a:buBlip>
                <a:blip r:embed="rId3"/>
              </a:buBlip>
            </a:pPr>
            <a:r>
              <a:rPr lang="en-US" sz="1400" dirty="0">
                <a:solidFill>
                  <a:srgbClr val="22323A"/>
                </a:solidFill>
                <a:latin typeface="Plus Jakarta Sans" pitchFamily="2" charset="0"/>
                <a:cs typeface="Plus Jakarta Sans" pitchFamily="2" charset="0"/>
              </a:rPr>
              <a:t>Finalize scope of supply, schedule, responsibilities, and communication channels.</a:t>
            </a:r>
          </a:p>
          <a:p>
            <a:pPr marL="400070" indent="-285764">
              <a:lnSpc>
                <a:spcPct val="120000"/>
              </a:lnSpc>
              <a:spcAft>
                <a:spcPts val="800"/>
              </a:spcAft>
              <a:buClr>
                <a:schemeClr val="bg1">
                  <a:lumMod val="50000"/>
                </a:schemeClr>
              </a:buClr>
              <a:buSzPct val="80000"/>
              <a:buBlip>
                <a:blip r:embed="rId3"/>
              </a:buBlip>
            </a:pPr>
            <a:r>
              <a:rPr lang="en-US" sz="1400" dirty="0">
                <a:solidFill>
                  <a:srgbClr val="22323A"/>
                </a:solidFill>
                <a:latin typeface="Plus Jakarta Sans" pitchFamily="2" charset="0"/>
                <a:cs typeface="Plus Jakarta Sans" pitchFamily="2" charset="0"/>
              </a:rPr>
              <a:t>Set and confirm the payment‑milestone schedule</a:t>
            </a:r>
          </a:p>
        </p:txBody>
      </p:sp>
      <p:sp>
        <p:nvSpPr>
          <p:cNvPr id="32" name="TextBox 31">
            <a:extLst>
              <a:ext uri="{FF2B5EF4-FFF2-40B4-BE49-F238E27FC236}">
                <a16:creationId xmlns:a16="http://schemas.microsoft.com/office/drawing/2014/main" id="{6768EA7B-A09B-7178-6778-6363542B09B9}"/>
              </a:ext>
            </a:extLst>
          </p:cNvPr>
          <p:cNvSpPr txBox="1">
            <a:spLocks noChangeAspect="1"/>
          </p:cNvSpPr>
          <p:nvPr/>
        </p:nvSpPr>
        <p:spPr>
          <a:xfrm>
            <a:off x="5691000" y="3712726"/>
            <a:ext cx="810000" cy="810000"/>
          </a:xfrm>
          <a:prstGeom prst="ellipse">
            <a:avLst/>
          </a:prstGeom>
          <a:solidFill>
            <a:srgbClr val="DAE5EA"/>
          </a:solidFill>
        </p:spPr>
        <p:txBody>
          <a:bodyPr wrap="square" lIns="0" tIns="0" rIns="0" bIns="0" rtlCol="0" anchor="ctr" anchorCtr="1">
            <a:noAutofit/>
          </a:bodyPr>
          <a:lstStyle/>
          <a:p>
            <a:pPr algn="ctr">
              <a:lnSpc>
                <a:spcPct val="110000"/>
              </a:lnSpc>
            </a:pPr>
            <a:r>
              <a:rPr lang="en-US" sz="2400" b="1" dirty="0">
                <a:solidFill>
                  <a:srgbClr val="22323A"/>
                </a:solidFill>
                <a:latin typeface="Plus Jakarta Sans" pitchFamily="2" charset="0"/>
                <a:cs typeface="Plus Jakarta Sans" pitchFamily="2" charset="0"/>
              </a:rPr>
              <a:t>2</a:t>
            </a:r>
            <a:endParaRPr lang="en-US" sz="1600" b="1" dirty="0">
              <a:solidFill>
                <a:srgbClr val="22323A"/>
              </a:solidFill>
              <a:latin typeface="Plus Jakarta Sans" pitchFamily="2" charset="0"/>
              <a:cs typeface="Plus Jakarta Sans" pitchFamily="2" charset="0"/>
            </a:endParaRPr>
          </a:p>
        </p:txBody>
      </p:sp>
      <p:sp>
        <p:nvSpPr>
          <p:cNvPr id="33" name="TextBox 32">
            <a:extLst>
              <a:ext uri="{FF2B5EF4-FFF2-40B4-BE49-F238E27FC236}">
                <a16:creationId xmlns:a16="http://schemas.microsoft.com/office/drawing/2014/main" id="{77A44839-1ED9-1A4F-6579-B9E24ED90821}"/>
              </a:ext>
            </a:extLst>
          </p:cNvPr>
          <p:cNvSpPr txBox="1"/>
          <p:nvPr/>
        </p:nvSpPr>
        <p:spPr>
          <a:xfrm>
            <a:off x="6729160" y="3881674"/>
            <a:ext cx="4184572" cy="461665"/>
          </a:xfrm>
          <a:prstGeom prst="rect">
            <a:avLst/>
          </a:prstGeom>
          <a:noFill/>
        </p:spPr>
        <p:txBody>
          <a:bodyPr wrap="square">
            <a:spAutoFit/>
          </a:bodyPr>
          <a:lstStyle/>
          <a:p>
            <a:r>
              <a:rPr lang="en-US" sz="2400" spc="-50" dirty="0">
                <a:solidFill>
                  <a:schemeClr val="bg2">
                    <a:lumMod val="25000"/>
                  </a:schemeClr>
                </a:solidFill>
                <a:latin typeface="Plus Jakarta Sans SemiBold" pitchFamily="2" charset="0"/>
                <a:cs typeface="Plus Jakarta Sans SemiBold" pitchFamily="2" charset="0"/>
              </a:rPr>
              <a:t>Technical Submittals</a:t>
            </a:r>
          </a:p>
        </p:txBody>
      </p:sp>
      <p:sp>
        <p:nvSpPr>
          <p:cNvPr id="34" name="TextBox 33">
            <a:extLst>
              <a:ext uri="{FF2B5EF4-FFF2-40B4-BE49-F238E27FC236}">
                <a16:creationId xmlns:a16="http://schemas.microsoft.com/office/drawing/2014/main" id="{42316D84-DA4C-7B9B-C1B6-E919338A3793}"/>
              </a:ext>
            </a:extLst>
          </p:cNvPr>
          <p:cNvSpPr txBox="1"/>
          <p:nvPr/>
        </p:nvSpPr>
        <p:spPr>
          <a:xfrm>
            <a:off x="6729160" y="4489768"/>
            <a:ext cx="4375721" cy="1304973"/>
          </a:xfrm>
          <a:prstGeom prst="rect">
            <a:avLst/>
          </a:prstGeom>
          <a:noFill/>
        </p:spPr>
        <p:txBody>
          <a:bodyPr wrap="square" numCol="1">
            <a:spAutoFit/>
          </a:bodyPr>
          <a:lstStyle/>
          <a:p>
            <a:pPr marL="400070" indent="-285764">
              <a:lnSpc>
                <a:spcPct val="120000"/>
              </a:lnSpc>
              <a:spcAft>
                <a:spcPts val="800"/>
              </a:spcAft>
              <a:buClr>
                <a:schemeClr val="bg1">
                  <a:lumMod val="50000"/>
                </a:schemeClr>
              </a:buClr>
              <a:buSzPct val="80000"/>
              <a:buBlip>
                <a:blip r:embed="rId3"/>
              </a:buBlip>
            </a:pPr>
            <a:r>
              <a:rPr lang="en-US" sz="1400" dirty="0">
                <a:solidFill>
                  <a:srgbClr val="22323A"/>
                </a:solidFill>
                <a:latin typeface="Plus Jakarta Sans" pitchFamily="2" charset="0"/>
                <a:cs typeface="Plus Jakarta Sans" pitchFamily="2" charset="0"/>
              </a:rPr>
              <a:t>Prepare mechanical and controls submittals.</a:t>
            </a:r>
          </a:p>
          <a:p>
            <a:pPr marL="400070" indent="-285764">
              <a:lnSpc>
                <a:spcPct val="120000"/>
              </a:lnSpc>
              <a:spcAft>
                <a:spcPts val="800"/>
              </a:spcAft>
              <a:buClr>
                <a:schemeClr val="bg1">
                  <a:lumMod val="50000"/>
                </a:schemeClr>
              </a:buClr>
              <a:buSzPct val="80000"/>
              <a:buBlip>
                <a:blip r:embed="rId3"/>
              </a:buBlip>
            </a:pPr>
            <a:r>
              <a:rPr lang="en-US" sz="1400" dirty="0">
                <a:solidFill>
                  <a:srgbClr val="22323A"/>
                </a:solidFill>
                <a:latin typeface="Plus Jakarta Sans" pitchFamily="2" charset="0"/>
                <a:cs typeface="Plus Jakarta Sans" pitchFamily="2" charset="0"/>
              </a:rPr>
              <a:t>Review cycles with the customer until approval is obtained.</a:t>
            </a:r>
          </a:p>
          <a:p>
            <a:pPr marL="400070" indent="-285764">
              <a:lnSpc>
                <a:spcPct val="120000"/>
              </a:lnSpc>
              <a:spcAft>
                <a:spcPts val="800"/>
              </a:spcAft>
              <a:buClr>
                <a:schemeClr val="bg1">
                  <a:lumMod val="50000"/>
                </a:schemeClr>
              </a:buClr>
              <a:buSzPct val="80000"/>
              <a:buBlip>
                <a:blip r:embed="rId3"/>
              </a:buBlip>
            </a:pPr>
            <a:r>
              <a:rPr lang="en-US" sz="1400" b="1" dirty="0">
                <a:solidFill>
                  <a:srgbClr val="22323A"/>
                </a:solidFill>
                <a:latin typeface="Plus Jakarta Sans" pitchFamily="2" charset="0"/>
                <a:cs typeface="Plus Jakarta Sans" pitchFamily="2" charset="0"/>
              </a:rPr>
              <a:t>Issue commission statement</a:t>
            </a:r>
            <a:endParaRPr lang="en-US" sz="1200" b="1" dirty="0">
              <a:solidFill>
                <a:srgbClr val="22323A"/>
              </a:solidFill>
              <a:latin typeface="Plus Jakarta Sans" pitchFamily="2" charset="0"/>
              <a:cs typeface="Plus Jakarta Sans" pitchFamily="2" charset="0"/>
            </a:endParaRPr>
          </a:p>
        </p:txBody>
      </p:sp>
      <p:sp>
        <p:nvSpPr>
          <p:cNvPr id="38" name="Rectangle 37">
            <a:extLst>
              <a:ext uri="{FF2B5EF4-FFF2-40B4-BE49-F238E27FC236}">
                <a16:creationId xmlns:a16="http://schemas.microsoft.com/office/drawing/2014/main" id="{FE83DCFC-7AD7-049D-5318-0FEF812F87BE}"/>
              </a:ext>
            </a:extLst>
          </p:cNvPr>
          <p:cNvSpPr/>
          <p:nvPr/>
        </p:nvSpPr>
        <p:spPr>
          <a:xfrm>
            <a:off x="6073140" y="7197463"/>
            <a:ext cx="45719" cy="7272000"/>
          </a:xfrm>
          <a:prstGeom prst="rect">
            <a:avLst/>
          </a:prstGeom>
          <a:solidFill>
            <a:srgbClr val="DAE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latin typeface="Plus Jakarta Sans" pitchFamily="2" charset="0"/>
            </a:endParaRPr>
          </a:p>
        </p:txBody>
      </p:sp>
      <p:pic>
        <p:nvPicPr>
          <p:cNvPr id="52" name="Picture 51">
            <a:extLst>
              <a:ext uri="{FF2B5EF4-FFF2-40B4-BE49-F238E27FC236}">
                <a16:creationId xmlns:a16="http://schemas.microsoft.com/office/drawing/2014/main" id="{42E00516-BE49-678E-1E91-645C014C1ABD}"/>
              </a:ext>
            </a:extLst>
          </p:cNvPr>
          <p:cNvPicPr>
            <a:picLocks noChangeAspect="1"/>
          </p:cNvPicPr>
          <p:nvPr/>
        </p:nvPicPr>
        <p:blipFill rotWithShape="1">
          <a:blip r:embed="rId4"/>
          <a:srcRect l="49900"/>
          <a:stretch/>
        </p:blipFill>
        <p:spPr>
          <a:xfrm rot="1326667">
            <a:off x="13622861" y="-520761"/>
            <a:ext cx="8984197" cy="10086975"/>
          </a:xfrm>
          <a:prstGeom prst="rect">
            <a:avLst/>
          </a:prstGeom>
          <a:effectLst>
            <a:outerShdw blurRad="215900" dist="38100" dir="13500000" sx="101000" sy="101000" algn="br" rotWithShape="0">
              <a:prstClr val="black">
                <a:alpha val="13000"/>
              </a:prstClr>
            </a:outerShdw>
          </a:effectLst>
        </p:spPr>
      </p:pic>
      <p:sp>
        <p:nvSpPr>
          <p:cNvPr id="9" name="RED-BG">
            <a:extLst>
              <a:ext uri="{FF2B5EF4-FFF2-40B4-BE49-F238E27FC236}">
                <a16:creationId xmlns:a16="http://schemas.microsoft.com/office/drawing/2014/main" id="{B55FC3E8-2BFD-CECA-A693-FCE0AC253166}"/>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pitchFamily="2" charset="0"/>
            </a:endParaRPr>
          </a:p>
        </p:txBody>
      </p:sp>
      <p:pic>
        <p:nvPicPr>
          <p:cNvPr id="10" name="Graphic 9">
            <a:extLst>
              <a:ext uri="{FF2B5EF4-FFF2-40B4-BE49-F238E27FC236}">
                <a16:creationId xmlns:a16="http://schemas.microsoft.com/office/drawing/2014/main" id="{20384BD4-8559-65C8-3C70-796E59E3028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643360" y="6301824"/>
            <a:ext cx="411480" cy="426553"/>
          </a:xfrm>
          <a:prstGeom prst="rect">
            <a:avLst/>
          </a:prstGeom>
        </p:spPr>
      </p:pic>
    </p:spTree>
    <p:extLst>
      <p:ext uri="{BB962C8B-B14F-4D97-AF65-F5344CB8AC3E}">
        <p14:creationId xmlns:p14="http://schemas.microsoft.com/office/powerpoint/2010/main" val="22476401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DA510FB-EB78-E879-0979-F764DAD60AC7}"/>
            </a:ext>
          </a:extLst>
        </p:cNvPr>
        <p:cNvGrpSpPr/>
        <p:nvPr/>
      </p:nvGrpSpPr>
      <p:grpSpPr>
        <a:xfrm>
          <a:off x="0" y="0"/>
          <a:ext cx="0" cy="0"/>
          <a:chOff x="0" y="0"/>
          <a:chExt cx="0" cy="0"/>
        </a:xfrm>
      </p:grpSpPr>
      <p:pic>
        <p:nvPicPr>
          <p:cNvPr id="54" name="Picture 53">
            <a:extLst>
              <a:ext uri="{FF2B5EF4-FFF2-40B4-BE49-F238E27FC236}">
                <a16:creationId xmlns:a16="http://schemas.microsoft.com/office/drawing/2014/main" id="{C8B68676-9EAB-597E-61F5-58B73585BCB3}"/>
              </a:ext>
            </a:extLst>
          </p:cNvPr>
          <p:cNvPicPr>
            <a:picLocks noChangeAspect="1"/>
          </p:cNvPicPr>
          <p:nvPr/>
        </p:nvPicPr>
        <p:blipFill>
          <a:blip r:embed="rId2">
            <a:alphaModFix amt="5000"/>
          </a:blip>
          <a:srcRect/>
          <a:stretch/>
        </p:blipFill>
        <p:spPr>
          <a:xfrm>
            <a:off x="-1509100" y="909000"/>
            <a:ext cx="5040000" cy="5040000"/>
          </a:xfrm>
          <a:prstGeom prst="rect">
            <a:avLst/>
          </a:prstGeom>
        </p:spPr>
      </p:pic>
      <p:sp>
        <p:nvSpPr>
          <p:cNvPr id="3" name="Rectangle 2">
            <a:extLst>
              <a:ext uri="{FF2B5EF4-FFF2-40B4-BE49-F238E27FC236}">
                <a16:creationId xmlns:a16="http://schemas.microsoft.com/office/drawing/2014/main" id="{4E14D6AC-C9B0-F610-1C52-4C6098096120}"/>
              </a:ext>
            </a:extLst>
          </p:cNvPr>
          <p:cNvSpPr/>
          <p:nvPr/>
        </p:nvSpPr>
        <p:spPr>
          <a:xfrm>
            <a:off x="6073141" y="-821654"/>
            <a:ext cx="45719" cy="7812000"/>
          </a:xfrm>
          <a:prstGeom prst="rect">
            <a:avLst/>
          </a:prstGeom>
          <a:solidFill>
            <a:srgbClr val="DAE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latin typeface="Plus Jakarta Sans" pitchFamily="2" charset="0"/>
            </a:endParaRPr>
          </a:p>
        </p:txBody>
      </p:sp>
      <p:sp>
        <p:nvSpPr>
          <p:cNvPr id="9" name="RED-BG">
            <a:extLst>
              <a:ext uri="{FF2B5EF4-FFF2-40B4-BE49-F238E27FC236}">
                <a16:creationId xmlns:a16="http://schemas.microsoft.com/office/drawing/2014/main" id="{B55FC3E8-2BFD-CECA-A693-FCE0AC253166}"/>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pitchFamily="2" charset="0"/>
            </a:endParaRPr>
          </a:p>
        </p:txBody>
      </p:sp>
      <p:pic>
        <p:nvPicPr>
          <p:cNvPr id="10" name="Graphic 9">
            <a:extLst>
              <a:ext uri="{FF2B5EF4-FFF2-40B4-BE49-F238E27FC236}">
                <a16:creationId xmlns:a16="http://schemas.microsoft.com/office/drawing/2014/main" id="{20384BD4-8559-65C8-3C70-796E59E3028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43360" y="6301824"/>
            <a:ext cx="411480" cy="426553"/>
          </a:xfrm>
          <a:prstGeom prst="rect">
            <a:avLst/>
          </a:prstGeom>
        </p:spPr>
      </p:pic>
      <p:grpSp>
        <p:nvGrpSpPr>
          <p:cNvPr id="4" name="Group 3">
            <a:extLst>
              <a:ext uri="{FF2B5EF4-FFF2-40B4-BE49-F238E27FC236}">
                <a16:creationId xmlns:a16="http://schemas.microsoft.com/office/drawing/2014/main" id="{63F7128A-8727-196A-BD6A-4B5D00B78559}"/>
              </a:ext>
            </a:extLst>
          </p:cNvPr>
          <p:cNvGrpSpPr/>
          <p:nvPr/>
        </p:nvGrpSpPr>
        <p:grpSpPr>
          <a:xfrm>
            <a:off x="981985" y="2622149"/>
            <a:ext cx="4117080" cy="1613703"/>
            <a:chOff x="981985" y="2622149"/>
            <a:chExt cx="4117080" cy="1613703"/>
          </a:xfrm>
        </p:grpSpPr>
        <p:sp>
          <p:nvSpPr>
            <p:cNvPr id="21" name="TextBox 20">
              <a:extLst>
                <a:ext uri="{FF2B5EF4-FFF2-40B4-BE49-F238E27FC236}">
                  <a16:creationId xmlns:a16="http://schemas.microsoft.com/office/drawing/2014/main" id="{A7D0692E-7870-5D48-601A-AAB3E979687D}"/>
                </a:ext>
              </a:extLst>
            </p:cNvPr>
            <p:cNvSpPr txBox="1"/>
            <p:nvPr/>
          </p:nvSpPr>
          <p:spPr>
            <a:xfrm>
              <a:off x="981985" y="2924724"/>
              <a:ext cx="4117080" cy="1311128"/>
            </a:xfrm>
            <a:prstGeom prst="rect">
              <a:avLst/>
            </a:prstGeom>
            <a:noFill/>
          </p:spPr>
          <p:txBody>
            <a:bodyPr wrap="square" rtlCol="0">
              <a:spAutoFit/>
            </a:bodyPr>
            <a:lstStyle/>
            <a:p>
              <a:pPr>
                <a:lnSpc>
                  <a:spcPct val="90000"/>
                </a:lnSpc>
              </a:pPr>
              <a:r>
                <a:rPr lang="en-US" sz="4400" b="1" spc="-100" dirty="0">
                  <a:solidFill>
                    <a:srgbClr val="AD2A38"/>
                  </a:solidFill>
                  <a:latin typeface="Plus Jakarta Sans SemiBold" pitchFamily="2" charset="77"/>
                  <a:cs typeface="Plus Jakarta Sans SemiBold" pitchFamily="2" charset="77"/>
                </a:rPr>
                <a:t>Production Phase</a:t>
              </a:r>
            </a:p>
          </p:txBody>
        </p:sp>
        <p:sp>
          <p:nvSpPr>
            <p:cNvPr id="22" name="TextBox 21">
              <a:extLst>
                <a:ext uri="{FF2B5EF4-FFF2-40B4-BE49-F238E27FC236}">
                  <a16:creationId xmlns:a16="http://schemas.microsoft.com/office/drawing/2014/main" id="{82B01D72-E32E-AD99-CF8E-223A226566AF}"/>
                </a:ext>
              </a:extLst>
            </p:cNvPr>
            <p:cNvSpPr txBox="1"/>
            <p:nvPr/>
          </p:nvSpPr>
          <p:spPr>
            <a:xfrm>
              <a:off x="1103009" y="2622149"/>
              <a:ext cx="3601948" cy="184666"/>
            </a:xfrm>
            <a:prstGeom prst="rect">
              <a:avLst/>
            </a:prstGeom>
            <a:noFill/>
          </p:spPr>
          <p:txBody>
            <a:bodyPr wrap="square" lIns="0" tIns="0" rIns="0" bIns="0">
              <a:spAutoFit/>
            </a:bodyPr>
            <a:lstStyle/>
            <a:p>
              <a:r>
                <a:rPr lang="en-US" sz="1200" b="1" spc="100" dirty="0">
                  <a:solidFill>
                    <a:srgbClr val="22323A"/>
                  </a:solidFill>
                  <a:latin typeface="Plus Jakarta Sans" pitchFamily="2" charset="0"/>
                  <a:ea typeface="Gotham Bold"/>
                  <a:cs typeface="Plus Jakarta Sans" pitchFamily="2" charset="0"/>
                  <a:sym typeface="Gotham Bold"/>
                </a:rPr>
                <a:t>PROJECT MANAGEMENT</a:t>
              </a:r>
            </a:p>
          </p:txBody>
        </p:sp>
      </p:grpSp>
      <p:sp>
        <p:nvSpPr>
          <p:cNvPr id="23" name="TextBox 22">
            <a:extLst>
              <a:ext uri="{FF2B5EF4-FFF2-40B4-BE49-F238E27FC236}">
                <a16:creationId xmlns:a16="http://schemas.microsoft.com/office/drawing/2014/main" id="{51D66894-510C-40E3-9B5B-8D24398F0EC5}"/>
              </a:ext>
            </a:extLst>
          </p:cNvPr>
          <p:cNvSpPr txBox="1">
            <a:spLocks noChangeAspect="1"/>
          </p:cNvSpPr>
          <p:nvPr/>
        </p:nvSpPr>
        <p:spPr>
          <a:xfrm>
            <a:off x="5691000" y="706442"/>
            <a:ext cx="810000" cy="810000"/>
          </a:xfrm>
          <a:prstGeom prst="ellipse">
            <a:avLst/>
          </a:prstGeom>
          <a:solidFill>
            <a:srgbClr val="DAE5EA"/>
          </a:solidFill>
        </p:spPr>
        <p:txBody>
          <a:bodyPr wrap="square" lIns="0" tIns="0" rIns="0" bIns="0" rtlCol="0" anchor="ctr" anchorCtr="1">
            <a:noAutofit/>
          </a:bodyPr>
          <a:lstStyle/>
          <a:p>
            <a:pPr algn="ctr">
              <a:lnSpc>
                <a:spcPct val="110000"/>
              </a:lnSpc>
            </a:pPr>
            <a:r>
              <a:rPr lang="en-US" sz="2400" b="1" dirty="0">
                <a:solidFill>
                  <a:srgbClr val="22323A"/>
                </a:solidFill>
                <a:latin typeface="Plus Jakarta Sans" pitchFamily="2" charset="0"/>
                <a:cs typeface="Plus Jakarta Sans" pitchFamily="2" charset="0"/>
              </a:rPr>
              <a:t>3</a:t>
            </a:r>
            <a:endParaRPr lang="en-US" sz="1600" b="1" dirty="0">
              <a:solidFill>
                <a:srgbClr val="22323A"/>
              </a:solidFill>
              <a:latin typeface="Plus Jakarta Sans" pitchFamily="2" charset="0"/>
              <a:cs typeface="Plus Jakarta Sans" pitchFamily="2" charset="0"/>
            </a:endParaRPr>
          </a:p>
        </p:txBody>
      </p:sp>
      <p:sp>
        <p:nvSpPr>
          <p:cNvPr id="28" name="TextBox 27">
            <a:extLst>
              <a:ext uri="{FF2B5EF4-FFF2-40B4-BE49-F238E27FC236}">
                <a16:creationId xmlns:a16="http://schemas.microsoft.com/office/drawing/2014/main" id="{CE029A49-7E79-CB62-6FED-AB633C73BF43}"/>
              </a:ext>
            </a:extLst>
          </p:cNvPr>
          <p:cNvSpPr txBox="1"/>
          <p:nvPr/>
        </p:nvSpPr>
        <p:spPr>
          <a:xfrm>
            <a:off x="6729160" y="875390"/>
            <a:ext cx="4184572" cy="830997"/>
          </a:xfrm>
          <a:prstGeom prst="rect">
            <a:avLst/>
          </a:prstGeom>
          <a:noFill/>
        </p:spPr>
        <p:txBody>
          <a:bodyPr wrap="square">
            <a:spAutoFit/>
          </a:bodyPr>
          <a:lstStyle/>
          <a:p>
            <a:r>
              <a:rPr lang="en-US" sz="2400" spc="-50" dirty="0">
                <a:solidFill>
                  <a:schemeClr val="bg2">
                    <a:lumMod val="25000"/>
                  </a:schemeClr>
                </a:solidFill>
                <a:latin typeface="Plus Jakarta Sans SemiBold" pitchFamily="2" charset="0"/>
                <a:cs typeface="Plus Jakarta Sans SemiBold" pitchFamily="2" charset="0"/>
              </a:rPr>
              <a:t>Procurement &amp; Manufacturing Release</a:t>
            </a:r>
          </a:p>
        </p:txBody>
      </p:sp>
      <p:sp>
        <p:nvSpPr>
          <p:cNvPr id="31" name="TextBox 30">
            <a:extLst>
              <a:ext uri="{FF2B5EF4-FFF2-40B4-BE49-F238E27FC236}">
                <a16:creationId xmlns:a16="http://schemas.microsoft.com/office/drawing/2014/main" id="{72766894-D03A-888F-926A-5FE8B7ED1B37}"/>
              </a:ext>
            </a:extLst>
          </p:cNvPr>
          <p:cNvSpPr txBox="1"/>
          <p:nvPr/>
        </p:nvSpPr>
        <p:spPr>
          <a:xfrm>
            <a:off x="6729160" y="1852816"/>
            <a:ext cx="4868481" cy="943848"/>
          </a:xfrm>
          <a:prstGeom prst="rect">
            <a:avLst/>
          </a:prstGeom>
          <a:noFill/>
        </p:spPr>
        <p:txBody>
          <a:bodyPr wrap="square" numCol="1">
            <a:spAutoFit/>
          </a:bodyPr>
          <a:lstStyle/>
          <a:p>
            <a:pPr marL="400070" indent="-285764">
              <a:lnSpc>
                <a:spcPct val="120000"/>
              </a:lnSpc>
              <a:spcAft>
                <a:spcPts val="800"/>
              </a:spcAft>
              <a:buClr>
                <a:schemeClr val="bg1">
                  <a:lumMod val="50000"/>
                </a:schemeClr>
              </a:buClr>
              <a:buSzPct val="80000"/>
              <a:buBlip>
                <a:blip r:embed="rId5"/>
              </a:buBlip>
            </a:pPr>
            <a:r>
              <a:rPr lang="en-US" sz="1400" dirty="0">
                <a:solidFill>
                  <a:srgbClr val="22323A"/>
                </a:solidFill>
                <a:latin typeface="Plus Jakarta Sans" pitchFamily="2" charset="0"/>
                <a:cs typeface="Plus Jakarta Sans" pitchFamily="2" charset="0"/>
              </a:rPr>
              <a:t>Order long‑lead components.</a:t>
            </a:r>
          </a:p>
          <a:p>
            <a:pPr marL="400070" indent="-285764">
              <a:lnSpc>
                <a:spcPct val="120000"/>
              </a:lnSpc>
              <a:spcAft>
                <a:spcPts val="800"/>
              </a:spcAft>
              <a:buClr>
                <a:schemeClr val="bg1">
                  <a:lumMod val="50000"/>
                </a:schemeClr>
              </a:buClr>
              <a:buSzPct val="80000"/>
              <a:buBlip>
                <a:blip r:embed="rId5"/>
              </a:buBlip>
            </a:pPr>
            <a:r>
              <a:rPr lang="en-US" sz="1400" dirty="0">
                <a:solidFill>
                  <a:srgbClr val="22323A"/>
                </a:solidFill>
                <a:latin typeface="Plus Jakarta Sans" pitchFamily="2" charset="0"/>
                <a:cs typeface="Plus Jakarta Sans" pitchFamily="2" charset="0"/>
              </a:rPr>
              <a:t>Release the bill of materials to production once submittals are approved.</a:t>
            </a:r>
          </a:p>
        </p:txBody>
      </p:sp>
      <p:sp>
        <p:nvSpPr>
          <p:cNvPr id="32" name="TextBox 31">
            <a:extLst>
              <a:ext uri="{FF2B5EF4-FFF2-40B4-BE49-F238E27FC236}">
                <a16:creationId xmlns:a16="http://schemas.microsoft.com/office/drawing/2014/main" id="{6768EA7B-A09B-7178-6778-6363542B09B9}"/>
              </a:ext>
            </a:extLst>
          </p:cNvPr>
          <p:cNvSpPr txBox="1">
            <a:spLocks noChangeAspect="1"/>
          </p:cNvSpPr>
          <p:nvPr/>
        </p:nvSpPr>
        <p:spPr>
          <a:xfrm>
            <a:off x="5691000" y="3712726"/>
            <a:ext cx="810000" cy="810000"/>
          </a:xfrm>
          <a:prstGeom prst="ellipse">
            <a:avLst/>
          </a:prstGeom>
          <a:solidFill>
            <a:srgbClr val="DAE5EA"/>
          </a:solidFill>
        </p:spPr>
        <p:txBody>
          <a:bodyPr wrap="square" lIns="0" tIns="0" rIns="0" bIns="0" rtlCol="0" anchor="ctr" anchorCtr="1">
            <a:noAutofit/>
          </a:bodyPr>
          <a:lstStyle/>
          <a:p>
            <a:pPr algn="ctr">
              <a:lnSpc>
                <a:spcPct val="110000"/>
              </a:lnSpc>
            </a:pPr>
            <a:r>
              <a:rPr lang="en-US" sz="2400" b="1" dirty="0">
                <a:solidFill>
                  <a:srgbClr val="22323A"/>
                </a:solidFill>
                <a:latin typeface="Plus Jakarta Sans" pitchFamily="2" charset="0"/>
                <a:cs typeface="Plus Jakarta Sans" pitchFamily="2" charset="0"/>
              </a:rPr>
              <a:t>4</a:t>
            </a:r>
            <a:endParaRPr lang="en-US" sz="1600" b="1" dirty="0">
              <a:solidFill>
                <a:srgbClr val="22323A"/>
              </a:solidFill>
              <a:latin typeface="Plus Jakarta Sans" pitchFamily="2" charset="0"/>
              <a:cs typeface="Plus Jakarta Sans" pitchFamily="2" charset="0"/>
            </a:endParaRPr>
          </a:p>
        </p:txBody>
      </p:sp>
      <p:sp>
        <p:nvSpPr>
          <p:cNvPr id="33" name="TextBox 32">
            <a:extLst>
              <a:ext uri="{FF2B5EF4-FFF2-40B4-BE49-F238E27FC236}">
                <a16:creationId xmlns:a16="http://schemas.microsoft.com/office/drawing/2014/main" id="{77A44839-1ED9-1A4F-6579-B9E24ED90821}"/>
              </a:ext>
            </a:extLst>
          </p:cNvPr>
          <p:cNvSpPr txBox="1"/>
          <p:nvPr/>
        </p:nvSpPr>
        <p:spPr>
          <a:xfrm>
            <a:off x="6729160" y="3881674"/>
            <a:ext cx="4184572" cy="461665"/>
          </a:xfrm>
          <a:prstGeom prst="rect">
            <a:avLst/>
          </a:prstGeom>
          <a:noFill/>
        </p:spPr>
        <p:txBody>
          <a:bodyPr wrap="square">
            <a:spAutoFit/>
          </a:bodyPr>
          <a:lstStyle/>
          <a:p>
            <a:r>
              <a:rPr lang="en-US" sz="2400" spc="-50" dirty="0">
                <a:solidFill>
                  <a:schemeClr val="bg2">
                    <a:lumMod val="25000"/>
                  </a:schemeClr>
                </a:solidFill>
                <a:latin typeface="Plus Jakarta Sans SemiBold" pitchFamily="2" charset="0"/>
                <a:cs typeface="Plus Jakarta Sans SemiBold" pitchFamily="2" charset="0"/>
              </a:rPr>
              <a:t>Fabrication &amp; Assembly</a:t>
            </a:r>
          </a:p>
        </p:txBody>
      </p:sp>
      <p:sp>
        <p:nvSpPr>
          <p:cNvPr id="34" name="TextBox 33">
            <a:extLst>
              <a:ext uri="{FF2B5EF4-FFF2-40B4-BE49-F238E27FC236}">
                <a16:creationId xmlns:a16="http://schemas.microsoft.com/office/drawing/2014/main" id="{42316D84-DA4C-7B9B-C1B6-E919338A3793}"/>
              </a:ext>
            </a:extLst>
          </p:cNvPr>
          <p:cNvSpPr txBox="1"/>
          <p:nvPr/>
        </p:nvSpPr>
        <p:spPr>
          <a:xfrm>
            <a:off x="6729160" y="4489768"/>
            <a:ext cx="4375721" cy="1046440"/>
          </a:xfrm>
          <a:prstGeom prst="rect">
            <a:avLst/>
          </a:prstGeom>
          <a:noFill/>
        </p:spPr>
        <p:txBody>
          <a:bodyPr wrap="square" numCol="1">
            <a:spAutoFit/>
          </a:bodyPr>
          <a:lstStyle/>
          <a:p>
            <a:pPr marL="400070" indent="-285764">
              <a:lnSpc>
                <a:spcPct val="120000"/>
              </a:lnSpc>
              <a:spcAft>
                <a:spcPts val="800"/>
              </a:spcAft>
              <a:buClr>
                <a:schemeClr val="bg1">
                  <a:lumMod val="50000"/>
                </a:schemeClr>
              </a:buClr>
              <a:buSzPct val="80000"/>
              <a:buBlip>
                <a:blip r:embed="rId5"/>
              </a:buBlip>
            </a:pPr>
            <a:r>
              <a:rPr lang="en-US" sz="1400" dirty="0">
                <a:solidFill>
                  <a:srgbClr val="22323A"/>
                </a:solidFill>
                <a:latin typeface="Plus Jakarta Sans" pitchFamily="2" charset="0"/>
                <a:cs typeface="Plus Jakarta Sans" pitchFamily="2" charset="0"/>
              </a:rPr>
              <a:t>Structural fabrication [Fab-Shop]</a:t>
            </a:r>
          </a:p>
          <a:p>
            <a:pPr marL="400070" indent="-285764">
              <a:lnSpc>
                <a:spcPct val="120000"/>
              </a:lnSpc>
              <a:spcAft>
                <a:spcPts val="800"/>
              </a:spcAft>
              <a:buClr>
                <a:schemeClr val="bg1">
                  <a:lumMod val="50000"/>
                </a:schemeClr>
              </a:buClr>
              <a:buSzPct val="80000"/>
              <a:buBlip>
                <a:blip r:embed="rId5"/>
              </a:buBlip>
            </a:pPr>
            <a:r>
              <a:rPr lang="en-US" sz="1400" dirty="0">
                <a:solidFill>
                  <a:srgbClr val="22323A"/>
                </a:solidFill>
                <a:latin typeface="Plus Jakarta Sans" pitchFamily="2" charset="0"/>
                <a:cs typeface="Plus Jakarta Sans" pitchFamily="2" charset="0"/>
              </a:rPr>
              <a:t>Mechanical &amp; control system  assembly.</a:t>
            </a:r>
          </a:p>
          <a:p>
            <a:pPr marL="400070" indent="-285764">
              <a:lnSpc>
                <a:spcPct val="120000"/>
              </a:lnSpc>
              <a:spcAft>
                <a:spcPts val="800"/>
              </a:spcAft>
              <a:buClr>
                <a:schemeClr val="bg1">
                  <a:lumMod val="50000"/>
                </a:schemeClr>
              </a:buClr>
              <a:buSzPct val="80000"/>
              <a:buBlip>
                <a:blip r:embed="rId5"/>
              </a:buBlip>
            </a:pPr>
            <a:r>
              <a:rPr lang="en-US" sz="1400" dirty="0">
                <a:solidFill>
                  <a:srgbClr val="22323A"/>
                </a:solidFill>
                <a:latin typeface="Plus Jakarta Sans" pitchFamily="2" charset="0"/>
                <a:cs typeface="Plus Jakarta Sans" pitchFamily="2" charset="0"/>
              </a:rPr>
              <a:t>Software programming.</a:t>
            </a:r>
          </a:p>
        </p:txBody>
      </p:sp>
    </p:spTree>
    <p:extLst>
      <p:ext uri="{BB962C8B-B14F-4D97-AF65-F5344CB8AC3E}">
        <p14:creationId xmlns:p14="http://schemas.microsoft.com/office/powerpoint/2010/main" val="2527320279"/>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DA510FB-EB78-E879-0979-F764DAD60AC7}"/>
            </a:ext>
          </a:extLst>
        </p:cNvPr>
        <p:cNvGrpSpPr/>
        <p:nvPr/>
      </p:nvGrpSpPr>
      <p:grpSpPr>
        <a:xfrm>
          <a:off x="0" y="0"/>
          <a:ext cx="0" cy="0"/>
          <a:chOff x="0" y="0"/>
          <a:chExt cx="0" cy="0"/>
        </a:xfrm>
      </p:grpSpPr>
      <p:pic>
        <p:nvPicPr>
          <p:cNvPr id="45" name="Picture 44">
            <a:extLst>
              <a:ext uri="{FF2B5EF4-FFF2-40B4-BE49-F238E27FC236}">
                <a16:creationId xmlns:a16="http://schemas.microsoft.com/office/drawing/2014/main" id="{1F6BFFF4-37BC-D198-B045-5EFA76B39B48}"/>
              </a:ext>
            </a:extLst>
          </p:cNvPr>
          <p:cNvPicPr>
            <a:picLocks noChangeAspect="1"/>
          </p:cNvPicPr>
          <p:nvPr/>
        </p:nvPicPr>
        <p:blipFill>
          <a:blip r:embed="rId2">
            <a:alphaModFix amt="5000"/>
          </a:blip>
          <a:srcRect/>
          <a:stretch/>
        </p:blipFill>
        <p:spPr>
          <a:xfrm>
            <a:off x="-944920" y="1060288"/>
            <a:ext cx="5040000" cy="5040000"/>
          </a:xfrm>
          <a:prstGeom prst="rect">
            <a:avLst/>
          </a:prstGeom>
        </p:spPr>
      </p:pic>
      <p:sp>
        <p:nvSpPr>
          <p:cNvPr id="3" name="Rectangle 2">
            <a:extLst>
              <a:ext uri="{FF2B5EF4-FFF2-40B4-BE49-F238E27FC236}">
                <a16:creationId xmlns:a16="http://schemas.microsoft.com/office/drawing/2014/main" id="{4E14D6AC-C9B0-F610-1C52-4C6098096120}"/>
              </a:ext>
            </a:extLst>
          </p:cNvPr>
          <p:cNvSpPr/>
          <p:nvPr/>
        </p:nvSpPr>
        <p:spPr>
          <a:xfrm>
            <a:off x="6073141" y="-821654"/>
            <a:ext cx="45719" cy="7812000"/>
          </a:xfrm>
          <a:prstGeom prst="rect">
            <a:avLst/>
          </a:prstGeom>
          <a:solidFill>
            <a:srgbClr val="DAE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latin typeface="Plus Jakarta Sans" pitchFamily="2" charset="0"/>
            </a:endParaRPr>
          </a:p>
        </p:txBody>
      </p:sp>
      <p:sp>
        <p:nvSpPr>
          <p:cNvPr id="9" name="RED-BG">
            <a:extLst>
              <a:ext uri="{FF2B5EF4-FFF2-40B4-BE49-F238E27FC236}">
                <a16:creationId xmlns:a16="http://schemas.microsoft.com/office/drawing/2014/main" id="{B55FC3E8-2BFD-CECA-A693-FCE0AC253166}"/>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pitchFamily="2" charset="0"/>
            </a:endParaRPr>
          </a:p>
        </p:txBody>
      </p:sp>
      <p:pic>
        <p:nvPicPr>
          <p:cNvPr id="10" name="Graphic 9">
            <a:extLst>
              <a:ext uri="{FF2B5EF4-FFF2-40B4-BE49-F238E27FC236}">
                <a16:creationId xmlns:a16="http://schemas.microsoft.com/office/drawing/2014/main" id="{20384BD4-8559-65C8-3C70-796E59E3028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43360" y="6301824"/>
            <a:ext cx="411480" cy="426553"/>
          </a:xfrm>
          <a:prstGeom prst="rect">
            <a:avLst/>
          </a:prstGeom>
        </p:spPr>
      </p:pic>
      <p:sp>
        <p:nvSpPr>
          <p:cNvPr id="21" name="TextBox 20">
            <a:extLst>
              <a:ext uri="{FF2B5EF4-FFF2-40B4-BE49-F238E27FC236}">
                <a16:creationId xmlns:a16="http://schemas.microsoft.com/office/drawing/2014/main" id="{A7D0692E-7870-5D48-601A-AAB3E979687D}"/>
              </a:ext>
            </a:extLst>
          </p:cNvPr>
          <p:cNvSpPr txBox="1"/>
          <p:nvPr/>
        </p:nvSpPr>
        <p:spPr>
          <a:xfrm>
            <a:off x="981985" y="2924724"/>
            <a:ext cx="4117080" cy="1311128"/>
          </a:xfrm>
          <a:prstGeom prst="rect">
            <a:avLst/>
          </a:prstGeom>
          <a:noFill/>
          <a:effectLst>
            <a:glow rad="63500">
              <a:schemeClr val="accent1">
                <a:satMod val="175000"/>
                <a:alpha val="40000"/>
              </a:schemeClr>
            </a:glow>
          </a:effectLst>
        </p:spPr>
        <p:txBody>
          <a:bodyPr wrap="square" rtlCol="0">
            <a:spAutoFit/>
          </a:bodyPr>
          <a:lstStyle/>
          <a:p>
            <a:pPr>
              <a:lnSpc>
                <a:spcPct val="90000"/>
              </a:lnSpc>
            </a:pPr>
            <a:r>
              <a:rPr lang="en-US" sz="4400" b="1" spc="-100" dirty="0">
                <a:solidFill>
                  <a:srgbClr val="AD2A38"/>
                </a:solidFill>
                <a:effectLst/>
                <a:latin typeface="Plus Jakarta Sans SemiBold" pitchFamily="2" charset="77"/>
                <a:cs typeface="Plus Jakarta Sans SemiBold" pitchFamily="2" charset="77"/>
              </a:rPr>
              <a:t>Monitoring &amp; Control Phase</a:t>
            </a:r>
          </a:p>
        </p:txBody>
      </p:sp>
      <p:sp>
        <p:nvSpPr>
          <p:cNvPr id="22" name="TextBox 21">
            <a:extLst>
              <a:ext uri="{FF2B5EF4-FFF2-40B4-BE49-F238E27FC236}">
                <a16:creationId xmlns:a16="http://schemas.microsoft.com/office/drawing/2014/main" id="{82B01D72-E32E-AD99-CF8E-223A226566AF}"/>
              </a:ext>
            </a:extLst>
          </p:cNvPr>
          <p:cNvSpPr txBox="1"/>
          <p:nvPr/>
        </p:nvSpPr>
        <p:spPr>
          <a:xfrm>
            <a:off x="1103009" y="2622149"/>
            <a:ext cx="3601948" cy="184666"/>
          </a:xfrm>
          <a:prstGeom prst="rect">
            <a:avLst/>
          </a:prstGeom>
          <a:noFill/>
          <a:effectLst>
            <a:glow rad="63500">
              <a:schemeClr val="accent1">
                <a:satMod val="175000"/>
                <a:alpha val="40000"/>
              </a:schemeClr>
            </a:glow>
          </a:effectLst>
        </p:spPr>
        <p:txBody>
          <a:bodyPr wrap="square" lIns="0" tIns="0" rIns="0" bIns="0">
            <a:spAutoFit/>
          </a:bodyPr>
          <a:lstStyle/>
          <a:p>
            <a:r>
              <a:rPr lang="en-US" sz="1200" b="1" spc="100" dirty="0">
                <a:solidFill>
                  <a:srgbClr val="22323A"/>
                </a:solidFill>
                <a:effectLst/>
                <a:latin typeface="Plus Jakarta Sans" pitchFamily="2" charset="0"/>
                <a:ea typeface="Gotham Bold"/>
                <a:cs typeface="Plus Jakarta Sans" pitchFamily="2" charset="0"/>
                <a:sym typeface="Gotham Bold"/>
              </a:rPr>
              <a:t>PROJECT MANAGEMENT</a:t>
            </a:r>
          </a:p>
        </p:txBody>
      </p:sp>
      <p:sp>
        <p:nvSpPr>
          <p:cNvPr id="23" name="TextBox 22">
            <a:extLst>
              <a:ext uri="{FF2B5EF4-FFF2-40B4-BE49-F238E27FC236}">
                <a16:creationId xmlns:a16="http://schemas.microsoft.com/office/drawing/2014/main" id="{51D66894-510C-40E3-9B5B-8D24398F0EC5}"/>
              </a:ext>
            </a:extLst>
          </p:cNvPr>
          <p:cNvSpPr txBox="1">
            <a:spLocks noChangeAspect="1"/>
          </p:cNvSpPr>
          <p:nvPr/>
        </p:nvSpPr>
        <p:spPr>
          <a:xfrm>
            <a:off x="5691000" y="706442"/>
            <a:ext cx="810000" cy="810000"/>
          </a:xfrm>
          <a:prstGeom prst="ellipse">
            <a:avLst/>
          </a:prstGeom>
          <a:solidFill>
            <a:srgbClr val="DAE5EA"/>
          </a:solidFill>
        </p:spPr>
        <p:txBody>
          <a:bodyPr wrap="square" lIns="0" tIns="0" rIns="0" bIns="0" rtlCol="0" anchor="ctr" anchorCtr="1">
            <a:noAutofit/>
          </a:bodyPr>
          <a:lstStyle/>
          <a:p>
            <a:pPr algn="ctr">
              <a:lnSpc>
                <a:spcPct val="110000"/>
              </a:lnSpc>
            </a:pPr>
            <a:r>
              <a:rPr lang="en-US" sz="2400" b="1" dirty="0">
                <a:solidFill>
                  <a:srgbClr val="22323A"/>
                </a:solidFill>
                <a:latin typeface="Plus Jakarta Sans" pitchFamily="2" charset="0"/>
                <a:cs typeface="Plus Jakarta Sans" pitchFamily="2" charset="0"/>
              </a:rPr>
              <a:t>5</a:t>
            </a:r>
          </a:p>
        </p:txBody>
      </p:sp>
      <p:sp>
        <p:nvSpPr>
          <p:cNvPr id="28" name="TextBox 27">
            <a:extLst>
              <a:ext uri="{FF2B5EF4-FFF2-40B4-BE49-F238E27FC236}">
                <a16:creationId xmlns:a16="http://schemas.microsoft.com/office/drawing/2014/main" id="{CE029A49-7E79-CB62-6FED-AB633C73BF43}"/>
              </a:ext>
            </a:extLst>
          </p:cNvPr>
          <p:cNvSpPr txBox="1"/>
          <p:nvPr/>
        </p:nvSpPr>
        <p:spPr>
          <a:xfrm>
            <a:off x="6729160" y="875390"/>
            <a:ext cx="4184572" cy="830997"/>
          </a:xfrm>
          <a:prstGeom prst="rect">
            <a:avLst/>
          </a:prstGeom>
          <a:noFill/>
        </p:spPr>
        <p:txBody>
          <a:bodyPr wrap="square">
            <a:spAutoFit/>
          </a:bodyPr>
          <a:lstStyle/>
          <a:p>
            <a:r>
              <a:rPr lang="en-US" sz="2400" spc="-50" dirty="0">
                <a:solidFill>
                  <a:schemeClr val="bg2">
                    <a:lumMod val="25000"/>
                  </a:schemeClr>
                </a:solidFill>
                <a:latin typeface="Plus Jakarta Sans SemiBold" pitchFamily="2" charset="0"/>
                <a:cs typeface="Plus Jakarta Sans SemiBold" pitchFamily="2" charset="0"/>
              </a:rPr>
              <a:t>Factory Testing &amp;</a:t>
            </a:r>
          </a:p>
          <a:p>
            <a:r>
              <a:rPr lang="en-US" sz="2400" spc="-50" dirty="0">
                <a:solidFill>
                  <a:schemeClr val="bg2">
                    <a:lumMod val="25000"/>
                  </a:schemeClr>
                </a:solidFill>
                <a:latin typeface="Plus Jakarta Sans SemiBold" pitchFamily="2" charset="0"/>
                <a:cs typeface="Plus Jakarta Sans SemiBold" pitchFamily="2" charset="0"/>
              </a:rPr>
              <a:t>Quality Assurance</a:t>
            </a:r>
          </a:p>
        </p:txBody>
      </p:sp>
      <p:sp>
        <p:nvSpPr>
          <p:cNvPr id="31" name="TextBox 30">
            <a:extLst>
              <a:ext uri="{FF2B5EF4-FFF2-40B4-BE49-F238E27FC236}">
                <a16:creationId xmlns:a16="http://schemas.microsoft.com/office/drawing/2014/main" id="{72766894-D03A-888F-926A-5FE8B7ED1B37}"/>
              </a:ext>
            </a:extLst>
          </p:cNvPr>
          <p:cNvSpPr txBox="1"/>
          <p:nvPr/>
        </p:nvSpPr>
        <p:spPr>
          <a:xfrm>
            <a:off x="6729160" y="1852816"/>
            <a:ext cx="4868481" cy="943848"/>
          </a:xfrm>
          <a:prstGeom prst="rect">
            <a:avLst/>
          </a:prstGeom>
          <a:noFill/>
        </p:spPr>
        <p:txBody>
          <a:bodyPr wrap="square" numCol="1">
            <a:spAutoFit/>
          </a:bodyPr>
          <a:lstStyle/>
          <a:p>
            <a:pPr marL="400070" indent="-285764">
              <a:lnSpc>
                <a:spcPct val="120000"/>
              </a:lnSpc>
              <a:spcAft>
                <a:spcPts val="800"/>
              </a:spcAft>
              <a:buClr>
                <a:schemeClr val="bg1">
                  <a:lumMod val="50000"/>
                </a:schemeClr>
              </a:buClr>
              <a:buSzPct val="80000"/>
              <a:buBlip>
                <a:blip r:embed="rId5"/>
              </a:buBlip>
            </a:pPr>
            <a:r>
              <a:rPr lang="en-US" sz="1400" dirty="0">
                <a:solidFill>
                  <a:srgbClr val="22323A"/>
                </a:solidFill>
                <a:latin typeface="Plus Jakarta Sans" pitchFamily="2" charset="0"/>
                <a:cs typeface="Plus Jakarta Sans" pitchFamily="2" charset="0"/>
              </a:rPr>
              <a:t>Conduct functional testing, inspections, and documentation.</a:t>
            </a:r>
          </a:p>
          <a:p>
            <a:pPr marL="400070" indent="-285764">
              <a:lnSpc>
                <a:spcPct val="120000"/>
              </a:lnSpc>
              <a:spcAft>
                <a:spcPts val="800"/>
              </a:spcAft>
              <a:buClr>
                <a:schemeClr val="bg1">
                  <a:lumMod val="50000"/>
                </a:schemeClr>
              </a:buClr>
              <a:buSzPct val="80000"/>
              <a:buBlip>
                <a:blip r:embed="rId5"/>
              </a:buBlip>
            </a:pPr>
            <a:r>
              <a:rPr lang="en-US" sz="1400" b="1" dirty="0">
                <a:solidFill>
                  <a:srgbClr val="22323A"/>
                </a:solidFill>
                <a:latin typeface="Plus Jakarta Sans" pitchFamily="2" charset="0"/>
                <a:cs typeface="Plus Jakarta Sans" pitchFamily="2" charset="0"/>
              </a:rPr>
              <a:t>Factory acceptance test (FAT) </a:t>
            </a:r>
            <a:r>
              <a:rPr lang="en-US" sz="1400" dirty="0">
                <a:solidFill>
                  <a:srgbClr val="22323A"/>
                </a:solidFill>
                <a:latin typeface="Plus Jakarta Sans" pitchFamily="2" charset="0"/>
                <a:cs typeface="Plus Jakarta Sans" pitchFamily="2" charset="0"/>
              </a:rPr>
              <a:t>[if applicable]</a:t>
            </a:r>
          </a:p>
        </p:txBody>
      </p:sp>
      <p:sp>
        <p:nvSpPr>
          <p:cNvPr id="32" name="TextBox 31">
            <a:extLst>
              <a:ext uri="{FF2B5EF4-FFF2-40B4-BE49-F238E27FC236}">
                <a16:creationId xmlns:a16="http://schemas.microsoft.com/office/drawing/2014/main" id="{6768EA7B-A09B-7178-6778-6363542B09B9}"/>
              </a:ext>
            </a:extLst>
          </p:cNvPr>
          <p:cNvSpPr txBox="1">
            <a:spLocks noChangeAspect="1"/>
          </p:cNvSpPr>
          <p:nvPr/>
        </p:nvSpPr>
        <p:spPr>
          <a:xfrm>
            <a:off x="5691000" y="3712726"/>
            <a:ext cx="810000" cy="810000"/>
          </a:xfrm>
          <a:prstGeom prst="ellipse">
            <a:avLst/>
          </a:prstGeom>
          <a:solidFill>
            <a:srgbClr val="DAE5EA"/>
          </a:solidFill>
        </p:spPr>
        <p:txBody>
          <a:bodyPr wrap="square" lIns="0" tIns="0" rIns="0" bIns="0" rtlCol="0" anchor="ctr" anchorCtr="1">
            <a:noAutofit/>
          </a:bodyPr>
          <a:lstStyle/>
          <a:p>
            <a:pPr algn="ctr">
              <a:lnSpc>
                <a:spcPct val="110000"/>
              </a:lnSpc>
            </a:pPr>
            <a:r>
              <a:rPr lang="en-US" sz="2400" b="1" dirty="0">
                <a:solidFill>
                  <a:srgbClr val="22323A"/>
                </a:solidFill>
                <a:latin typeface="Plus Jakarta Sans" pitchFamily="2" charset="0"/>
                <a:cs typeface="Plus Jakarta Sans" pitchFamily="2" charset="0"/>
              </a:rPr>
              <a:t>6</a:t>
            </a:r>
            <a:endParaRPr lang="en-US" sz="1600" b="1" dirty="0">
              <a:solidFill>
                <a:srgbClr val="22323A"/>
              </a:solidFill>
              <a:latin typeface="Plus Jakarta Sans" pitchFamily="2" charset="0"/>
              <a:cs typeface="Plus Jakarta Sans" pitchFamily="2" charset="0"/>
            </a:endParaRPr>
          </a:p>
        </p:txBody>
      </p:sp>
      <p:sp>
        <p:nvSpPr>
          <p:cNvPr id="33" name="TextBox 32">
            <a:extLst>
              <a:ext uri="{FF2B5EF4-FFF2-40B4-BE49-F238E27FC236}">
                <a16:creationId xmlns:a16="http://schemas.microsoft.com/office/drawing/2014/main" id="{77A44839-1ED9-1A4F-6579-B9E24ED90821}"/>
              </a:ext>
            </a:extLst>
          </p:cNvPr>
          <p:cNvSpPr txBox="1"/>
          <p:nvPr/>
        </p:nvSpPr>
        <p:spPr>
          <a:xfrm>
            <a:off x="6729160" y="3881674"/>
            <a:ext cx="4184572" cy="830997"/>
          </a:xfrm>
          <a:prstGeom prst="rect">
            <a:avLst/>
          </a:prstGeom>
          <a:noFill/>
        </p:spPr>
        <p:txBody>
          <a:bodyPr wrap="square">
            <a:spAutoFit/>
          </a:bodyPr>
          <a:lstStyle/>
          <a:p>
            <a:r>
              <a:rPr lang="en-US" sz="2400" spc="-50" dirty="0">
                <a:solidFill>
                  <a:schemeClr val="bg2">
                    <a:lumMod val="25000"/>
                  </a:schemeClr>
                </a:solidFill>
                <a:latin typeface="Plus Jakarta Sans SemiBold" pitchFamily="2" charset="0"/>
                <a:cs typeface="Plus Jakarta Sans SemiBold" pitchFamily="2" charset="0"/>
              </a:rPr>
              <a:t>Packaging, Shipping</a:t>
            </a:r>
          </a:p>
          <a:p>
            <a:r>
              <a:rPr lang="en-US" sz="2400" spc="-50" dirty="0">
                <a:solidFill>
                  <a:schemeClr val="bg2">
                    <a:lumMod val="25000"/>
                  </a:schemeClr>
                </a:solidFill>
                <a:latin typeface="Plus Jakarta Sans SemiBold" pitchFamily="2" charset="0"/>
                <a:cs typeface="Plus Jakarta Sans SemiBold" pitchFamily="2" charset="0"/>
              </a:rPr>
              <a:t>&amp; Delivery</a:t>
            </a:r>
          </a:p>
        </p:txBody>
      </p:sp>
      <p:sp>
        <p:nvSpPr>
          <p:cNvPr id="34" name="TextBox 33">
            <a:extLst>
              <a:ext uri="{FF2B5EF4-FFF2-40B4-BE49-F238E27FC236}">
                <a16:creationId xmlns:a16="http://schemas.microsoft.com/office/drawing/2014/main" id="{42316D84-DA4C-7B9B-C1B6-E919338A3793}"/>
              </a:ext>
            </a:extLst>
          </p:cNvPr>
          <p:cNvSpPr txBox="1"/>
          <p:nvPr/>
        </p:nvSpPr>
        <p:spPr>
          <a:xfrm>
            <a:off x="6729160" y="4859100"/>
            <a:ext cx="4375721" cy="685316"/>
          </a:xfrm>
          <a:prstGeom prst="rect">
            <a:avLst/>
          </a:prstGeom>
          <a:noFill/>
        </p:spPr>
        <p:txBody>
          <a:bodyPr wrap="square" numCol="1">
            <a:spAutoFit/>
          </a:bodyPr>
          <a:lstStyle/>
          <a:p>
            <a:pPr marL="400070" indent="-285764">
              <a:lnSpc>
                <a:spcPct val="120000"/>
              </a:lnSpc>
              <a:spcAft>
                <a:spcPts val="800"/>
              </a:spcAft>
              <a:buClr>
                <a:schemeClr val="bg1">
                  <a:lumMod val="50000"/>
                </a:schemeClr>
              </a:buClr>
              <a:buSzPct val="80000"/>
              <a:buBlip>
                <a:blip r:embed="rId5"/>
              </a:buBlip>
            </a:pPr>
            <a:r>
              <a:rPr lang="en-US" sz="1400" dirty="0">
                <a:solidFill>
                  <a:srgbClr val="22323A"/>
                </a:solidFill>
                <a:latin typeface="Plus Jakarta Sans" pitchFamily="2" charset="0"/>
                <a:cs typeface="Plus Jakarta Sans" pitchFamily="2" charset="0"/>
              </a:rPr>
              <a:t>Prepare equipment for shipment</a:t>
            </a:r>
          </a:p>
          <a:p>
            <a:pPr marL="400070" indent="-285764">
              <a:lnSpc>
                <a:spcPct val="120000"/>
              </a:lnSpc>
              <a:spcAft>
                <a:spcPts val="800"/>
              </a:spcAft>
              <a:buClr>
                <a:schemeClr val="bg1">
                  <a:lumMod val="50000"/>
                </a:schemeClr>
              </a:buClr>
              <a:buSzPct val="80000"/>
              <a:buBlip>
                <a:blip r:embed="rId5"/>
              </a:buBlip>
            </a:pPr>
            <a:r>
              <a:rPr lang="en-US" sz="1400" dirty="0">
                <a:solidFill>
                  <a:srgbClr val="22323A"/>
                </a:solidFill>
                <a:latin typeface="Plus Jakarta Sans" pitchFamily="2" charset="0"/>
                <a:cs typeface="Plus Jakarta Sans" pitchFamily="2" charset="0"/>
              </a:rPr>
              <a:t>Oversee shipping and delivery to site.</a:t>
            </a:r>
          </a:p>
        </p:txBody>
      </p:sp>
    </p:spTree>
    <p:extLst>
      <p:ext uri="{BB962C8B-B14F-4D97-AF65-F5344CB8AC3E}">
        <p14:creationId xmlns:p14="http://schemas.microsoft.com/office/powerpoint/2010/main" val="1446428587"/>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DA510FB-EB78-E879-0979-F764DAD60AC7}"/>
            </a:ext>
          </a:extLst>
        </p:cNvPr>
        <p:cNvGrpSpPr/>
        <p:nvPr/>
      </p:nvGrpSpPr>
      <p:grpSpPr>
        <a:xfrm>
          <a:off x="0" y="0"/>
          <a:ext cx="0" cy="0"/>
          <a:chOff x="0" y="0"/>
          <a:chExt cx="0" cy="0"/>
        </a:xfrm>
      </p:grpSpPr>
      <p:pic>
        <p:nvPicPr>
          <p:cNvPr id="44" name="Picture 43">
            <a:extLst>
              <a:ext uri="{FF2B5EF4-FFF2-40B4-BE49-F238E27FC236}">
                <a16:creationId xmlns:a16="http://schemas.microsoft.com/office/drawing/2014/main" id="{92AD3765-903E-45D1-1FD1-7AA203C2DEFA}"/>
              </a:ext>
            </a:extLst>
          </p:cNvPr>
          <p:cNvPicPr>
            <a:picLocks noChangeAspect="1"/>
          </p:cNvPicPr>
          <p:nvPr/>
        </p:nvPicPr>
        <p:blipFill>
          <a:blip r:embed="rId2">
            <a:alphaModFix amt="5000"/>
          </a:blip>
          <a:srcRect/>
          <a:stretch/>
        </p:blipFill>
        <p:spPr>
          <a:xfrm>
            <a:off x="-1324583" y="909000"/>
            <a:ext cx="5040002" cy="5040000"/>
          </a:xfrm>
          <a:prstGeom prst="rect">
            <a:avLst/>
          </a:prstGeom>
        </p:spPr>
      </p:pic>
      <p:sp>
        <p:nvSpPr>
          <p:cNvPr id="3" name="Rectangle 2">
            <a:extLst>
              <a:ext uri="{FF2B5EF4-FFF2-40B4-BE49-F238E27FC236}">
                <a16:creationId xmlns:a16="http://schemas.microsoft.com/office/drawing/2014/main" id="{4E14D6AC-C9B0-F610-1C52-4C6098096120}"/>
              </a:ext>
            </a:extLst>
          </p:cNvPr>
          <p:cNvSpPr/>
          <p:nvPr/>
        </p:nvSpPr>
        <p:spPr>
          <a:xfrm>
            <a:off x="6073141" y="-821654"/>
            <a:ext cx="45719" cy="7812000"/>
          </a:xfrm>
          <a:prstGeom prst="rect">
            <a:avLst/>
          </a:prstGeom>
          <a:solidFill>
            <a:srgbClr val="DAE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latin typeface="Plus Jakarta Sans" pitchFamily="2" charset="0"/>
            </a:endParaRPr>
          </a:p>
        </p:txBody>
      </p:sp>
      <p:sp>
        <p:nvSpPr>
          <p:cNvPr id="9" name="RED-BG">
            <a:extLst>
              <a:ext uri="{FF2B5EF4-FFF2-40B4-BE49-F238E27FC236}">
                <a16:creationId xmlns:a16="http://schemas.microsoft.com/office/drawing/2014/main" id="{B55FC3E8-2BFD-CECA-A693-FCE0AC253166}"/>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pitchFamily="2" charset="0"/>
            </a:endParaRPr>
          </a:p>
        </p:txBody>
      </p:sp>
      <p:pic>
        <p:nvPicPr>
          <p:cNvPr id="10" name="Graphic 9">
            <a:extLst>
              <a:ext uri="{FF2B5EF4-FFF2-40B4-BE49-F238E27FC236}">
                <a16:creationId xmlns:a16="http://schemas.microsoft.com/office/drawing/2014/main" id="{20384BD4-8559-65C8-3C70-796E59E3028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43360" y="6301824"/>
            <a:ext cx="411480" cy="426553"/>
          </a:xfrm>
          <a:prstGeom prst="rect">
            <a:avLst/>
          </a:prstGeom>
        </p:spPr>
      </p:pic>
      <p:grpSp>
        <p:nvGrpSpPr>
          <p:cNvPr id="4" name="Group 3">
            <a:extLst>
              <a:ext uri="{FF2B5EF4-FFF2-40B4-BE49-F238E27FC236}">
                <a16:creationId xmlns:a16="http://schemas.microsoft.com/office/drawing/2014/main" id="{63F7128A-8727-196A-BD6A-4B5D00B78559}"/>
              </a:ext>
            </a:extLst>
          </p:cNvPr>
          <p:cNvGrpSpPr/>
          <p:nvPr/>
        </p:nvGrpSpPr>
        <p:grpSpPr>
          <a:xfrm>
            <a:off x="981985" y="2622149"/>
            <a:ext cx="4117080" cy="1613703"/>
            <a:chOff x="981985" y="2622149"/>
            <a:chExt cx="4117080" cy="1613703"/>
          </a:xfrm>
        </p:grpSpPr>
        <p:sp>
          <p:nvSpPr>
            <p:cNvPr id="21" name="TextBox 20">
              <a:extLst>
                <a:ext uri="{FF2B5EF4-FFF2-40B4-BE49-F238E27FC236}">
                  <a16:creationId xmlns:a16="http://schemas.microsoft.com/office/drawing/2014/main" id="{A7D0692E-7870-5D48-601A-AAB3E979687D}"/>
                </a:ext>
              </a:extLst>
            </p:cNvPr>
            <p:cNvSpPr txBox="1"/>
            <p:nvPr/>
          </p:nvSpPr>
          <p:spPr>
            <a:xfrm>
              <a:off x="981985" y="2924724"/>
              <a:ext cx="4117080" cy="1311128"/>
            </a:xfrm>
            <a:prstGeom prst="rect">
              <a:avLst/>
            </a:prstGeom>
            <a:noFill/>
          </p:spPr>
          <p:txBody>
            <a:bodyPr wrap="square" rtlCol="0">
              <a:spAutoFit/>
            </a:bodyPr>
            <a:lstStyle/>
            <a:p>
              <a:pPr>
                <a:lnSpc>
                  <a:spcPct val="90000"/>
                </a:lnSpc>
              </a:pPr>
              <a:r>
                <a:rPr lang="en-US" sz="4400" b="1" spc="-100" dirty="0">
                  <a:solidFill>
                    <a:srgbClr val="AD2A38"/>
                  </a:solidFill>
                  <a:latin typeface="Plus Jakarta Sans SemiBold" pitchFamily="2" charset="77"/>
                  <a:cs typeface="Plus Jakarta Sans SemiBold" pitchFamily="2" charset="77"/>
                </a:rPr>
                <a:t>Operation Phase</a:t>
              </a:r>
            </a:p>
          </p:txBody>
        </p:sp>
        <p:sp>
          <p:nvSpPr>
            <p:cNvPr id="22" name="TextBox 21">
              <a:extLst>
                <a:ext uri="{FF2B5EF4-FFF2-40B4-BE49-F238E27FC236}">
                  <a16:creationId xmlns:a16="http://schemas.microsoft.com/office/drawing/2014/main" id="{82B01D72-E32E-AD99-CF8E-223A226566AF}"/>
                </a:ext>
              </a:extLst>
            </p:cNvPr>
            <p:cNvSpPr txBox="1"/>
            <p:nvPr/>
          </p:nvSpPr>
          <p:spPr>
            <a:xfrm>
              <a:off x="1103009" y="2622149"/>
              <a:ext cx="3601948" cy="184666"/>
            </a:xfrm>
            <a:prstGeom prst="rect">
              <a:avLst/>
            </a:prstGeom>
            <a:noFill/>
          </p:spPr>
          <p:txBody>
            <a:bodyPr wrap="square" lIns="0" tIns="0" rIns="0" bIns="0">
              <a:spAutoFit/>
            </a:bodyPr>
            <a:lstStyle/>
            <a:p>
              <a:r>
                <a:rPr lang="en-US" sz="1200" b="1" spc="100" dirty="0">
                  <a:solidFill>
                    <a:srgbClr val="22323A"/>
                  </a:solidFill>
                  <a:latin typeface="Plus Jakarta Sans" pitchFamily="2" charset="0"/>
                  <a:ea typeface="Gotham Bold"/>
                  <a:cs typeface="Plus Jakarta Sans" pitchFamily="2" charset="0"/>
                  <a:sym typeface="Gotham Bold"/>
                </a:rPr>
                <a:t>PROJECT MANAGEMENT</a:t>
              </a:r>
            </a:p>
          </p:txBody>
        </p:sp>
      </p:grpSp>
      <p:sp>
        <p:nvSpPr>
          <p:cNvPr id="23" name="TextBox 22">
            <a:extLst>
              <a:ext uri="{FF2B5EF4-FFF2-40B4-BE49-F238E27FC236}">
                <a16:creationId xmlns:a16="http://schemas.microsoft.com/office/drawing/2014/main" id="{51D66894-510C-40E3-9B5B-8D24398F0EC5}"/>
              </a:ext>
            </a:extLst>
          </p:cNvPr>
          <p:cNvSpPr txBox="1">
            <a:spLocks noChangeAspect="1"/>
          </p:cNvSpPr>
          <p:nvPr/>
        </p:nvSpPr>
        <p:spPr>
          <a:xfrm>
            <a:off x="5691000" y="706442"/>
            <a:ext cx="810000" cy="810000"/>
          </a:xfrm>
          <a:prstGeom prst="ellipse">
            <a:avLst/>
          </a:prstGeom>
          <a:solidFill>
            <a:srgbClr val="DAE5EA"/>
          </a:solidFill>
        </p:spPr>
        <p:txBody>
          <a:bodyPr wrap="square" lIns="0" tIns="0" rIns="0" bIns="0" rtlCol="0" anchor="ctr" anchorCtr="1">
            <a:noAutofit/>
          </a:bodyPr>
          <a:lstStyle/>
          <a:p>
            <a:pPr algn="ctr">
              <a:lnSpc>
                <a:spcPct val="110000"/>
              </a:lnSpc>
            </a:pPr>
            <a:r>
              <a:rPr lang="en-US" sz="2400" b="1" dirty="0">
                <a:solidFill>
                  <a:srgbClr val="22323A"/>
                </a:solidFill>
                <a:latin typeface="Plus Jakarta Sans" pitchFamily="2" charset="0"/>
                <a:cs typeface="Plus Jakarta Sans" pitchFamily="2" charset="0"/>
              </a:rPr>
              <a:t>7</a:t>
            </a:r>
          </a:p>
        </p:txBody>
      </p:sp>
      <p:sp>
        <p:nvSpPr>
          <p:cNvPr id="28" name="TextBox 27">
            <a:extLst>
              <a:ext uri="{FF2B5EF4-FFF2-40B4-BE49-F238E27FC236}">
                <a16:creationId xmlns:a16="http://schemas.microsoft.com/office/drawing/2014/main" id="{CE029A49-7E79-CB62-6FED-AB633C73BF43}"/>
              </a:ext>
            </a:extLst>
          </p:cNvPr>
          <p:cNvSpPr txBox="1"/>
          <p:nvPr/>
        </p:nvSpPr>
        <p:spPr>
          <a:xfrm>
            <a:off x="6729160" y="875390"/>
            <a:ext cx="4184572" cy="461665"/>
          </a:xfrm>
          <a:prstGeom prst="rect">
            <a:avLst/>
          </a:prstGeom>
          <a:noFill/>
        </p:spPr>
        <p:txBody>
          <a:bodyPr wrap="square">
            <a:spAutoFit/>
          </a:bodyPr>
          <a:lstStyle/>
          <a:p>
            <a:r>
              <a:rPr lang="en-US" sz="2400" spc="-50" dirty="0">
                <a:solidFill>
                  <a:schemeClr val="bg2">
                    <a:lumMod val="25000"/>
                  </a:schemeClr>
                </a:solidFill>
                <a:latin typeface="Plus Jakarta Sans SemiBold" pitchFamily="2" charset="0"/>
                <a:cs typeface="Plus Jakarta Sans SemiBold" pitchFamily="2" charset="0"/>
              </a:rPr>
              <a:t>Site Installation Inspection</a:t>
            </a:r>
          </a:p>
        </p:txBody>
      </p:sp>
      <p:sp>
        <p:nvSpPr>
          <p:cNvPr id="31" name="TextBox 30">
            <a:extLst>
              <a:ext uri="{FF2B5EF4-FFF2-40B4-BE49-F238E27FC236}">
                <a16:creationId xmlns:a16="http://schemas.microsoft.com/office/drawing/2014/main" id="{72766894-D03A-888F-926A-5FE8B7ED1B37}"/>
              </a:ext>
            </a:extLst>
          </p:cNvPr>
          <p:cNvSpPr txBox="1"/>
          <p:nvPr/>
        </p:nvSpPr>
        <p:spPr>
          <a:xfrm>
            <a:off x="6729161" y="1483484"/>
            <a:ext cx="4001700" cy="841256"/>
          </a:xfrm>
          <a:prstGeom prst="rect">
            <a:avLst/>
          </a:prstGeom>
          <a:noFill/>
        </p:spPr>
        <p:txBody>
          <a:bodyPr wrap="square" numCol="1">
            <a:spAutoFit/>
          </a:bodyPr>
          <a:lstStyle/>
          <a:p>
            <a:pPr marL="400070" indent="-285764">
              <a:lnSpc>
                <a:spcPct val="120000"/>
              </a:lnSpc>
              <a:spcAft>
                <a:spcPts val="800"/>
              </a:spcAft>
              <a:buClr>
                <a:schemeClr val="bg1">
                  <a:lumMod val="50000"/>
                </a:schemeClr>
              </a:buClr>
              <a:buSzPct val="80000"/>
              <a:buBlip>
                <a:blip r:embed="rId5"/>
              </a:buBlip>
            </a:pPr>
            <a:r>
              <a:rPr lang="en-US" sz="1400" dirty="0">
                <a:solidFill>
                  <a:srgbClr val="22323A"/>
                </a:solidFill>
                <a:latin typeface="Plus Jakarta Sans" pitchFamily="2" charset="0"/>
                <a:cs typeface="Plus Jakarta Sans" pitchFamily="2" charset="0"/>
              </a:rPr>
              <a:t>Validate equipment installation quality, compliance, and system readiness for start-up and commissioning.</a:t>
            </a:r>
          </a:p>
        </p:txBody>
      </p:sp>
      <p:sp>
        <p:nvSpPr>
          <p:cNvPr id="32" name="TextBox 31">
            <a:extLst>
              <a:ext uri="{FF2B5EF4-FFF2-40B4-BE49-F238E27FC236}">
                <a16:creationId xmlns:a16="http://schemas.microsoft.com/office/drawing/2014/main" id="{6768EA7B-A09B-7178-6778-6363542B09B9}"/>
              </a:ext>
            </a:extLst>
          </p:cNvPr>
          <p:cNvSpPr txBox="1">
            <a:spLocks noChangeAspect="1"/>
          </p:cNvSpPr>
          <p:nvPr/>
        </p:nvSpPr>
        <p:spPr>
          <a:xfrm>
            <a:off x="5691000" y="3044538"/>
            <a:ext cx="810000" cy="810000"/>
          </a:xfrm>
          <a:prstGeom prst="ellipse">
            <a:avLst/>
          </a:prstGeom>
          <a:solidFill>
            <a:srgbClr val="DAE5EA"/>
          </a:solidFill>
        </p:spPr>
        <p:txBody>
          <a:bodyPr wrap="square" lIns="0" tIns="0" rIns="0" bIns="0" rtlCol="0" anchor="ctr" anchorCtr="1">
            <a:noAutofit/>
          </a:bodyPr>
          <a:lstStyle/>
          <a:p>
            <a:pPr algn="ctr">
              <a:lnSpc>
                <a:spcPct val="110000"/>
              </a:lnSpc>
            </a:pPr>
            <a:r>
              <a:rPr lang="en-US" sz="2400" b="1" dirty="0">
                <a:solidFill>
                  <a:srgbClr val="22323A"/>
                </a:solidFill>
                <a:latin typeface="Plus Jakarta Sans" pitchFamily="2" charset="0"/>
                <a:cs typeface="Plus Jakarta Sans" pitchFamily="2" charset="0"/>
              </a:rPr>
              <a:t>8</a:t>
            </a:r>
            <a:endParaRPr lang="en-US" sz="1600" b="1" dirty="0">
              <a:solidFill>
                <a:srgbClr val="22323A"/>
              </a:solidFill>
              <a:latin typeface="Plus Jakarta Sans" pitchFamily="2" charset="0"/>
              <a:cs typeface="Plus Jakarta Sans" pitchFamily="2" charset="0"/>
            </a:endParaRPr>
          </a:p>
        </p:txBody>
      </p:sp>
      <p:sp>
        <p:nvSpPr>
          <p:cNvPr id="33" name="TextBox 32">
            <a:extLst>
              <a:ext uri="{FF2B5EF4-FFF2-40B4-BE49-F238E27FC236}">
                <a16:creationId xmlns:a16="http://schemas.microsoft.com/office/drawing/2014/main" id="{77A44839-1ED9-1A4F-6579-B9E24ED90821}"/>
              </a:ext>
            </a:extLst>
          </p:cNvPr>
          <p:cNvSpPr txBox="1"/>
          <p:nvPr/>
        </p:nvSpPr>
        <p:spPr>
          <a:xfrm>
            <a:off x="6729160" y="3213486"/>
            <a:ext cx="4184572" cy="830997"/>
          </a:xfrm>
          <a:prstGeom prst="rect">
            <a:avLst/>
          </a:prstGeom>
          <a:noFill/>
        </p:spPr>
        <p:txBody>
          <a:bodyPr wrap="square">
            <a:spAutoFit/>
          </a:bodyPr>
          <a:lstStyle/>
          <a:p>
            <a:r>
              <a:rPr lang="en-US" sz="2400" spc="-50" dirty="0">
                <a:solidFill>
                  <a:schemeClr val="bg2">
                    <a:lumMod val="25000"/>
                  </a:schemeClr>
                </a:solidFill>
                <a:latin typeface="Plus Jakarta Sans SemiBold" pitchFamily="2" charset="0"/>
                <a:cs typeface="Plus Jakarta Sans SemiBold" pitchFamily="2" charset="0"/>
              </a:rPr>
              <a:t>System Start‑Up &amp; Commissioning</a:t>
            </a:r>
          </a:p>
        </p:txBody>
      </p:sp>
      <p:sp>
        <p:nvSpPr>
          <p:cNvPr id="34" name="TextBox 33">
            <a:extLst>
              <a:ext uri="{FF2B5EF4-FFF2-40B4-BE49-F238E27FC236}">
                <a16:creationId xmlns:a16="http://schemas.microsoft.com/office/drawing/2014/main" id="{42316D84-DA4C-7B9B-C1B6-E919338A3793}"/>
              </a:ext>
            </a:extLst>
          </p:cNvPr>
          <p:cNvSpPr txBox="1"/>
          <p:nvPr/>
        </p:nvSpPr>
        <p:spPr>
          <a:xfrm>
            <a:off x="6729160" y="4190912"/>
            <a:ext cx="4375721" cy="1719445"/>
          </a:xfrm>
          <a:prstGeom prst="rect">
            <a:avLst/>
          </a:prstGeom>
          <a:noFill/>
        </p:spPr>
        <p:txBody>
          <a:bodyPr wrap="square" numCol="1">
            <a:spAutoFit/>
          </a:bodyPr>
          <a:lstStyle/>
          <a:p>
            <a:pPr marL="400070" indent="-285764">
              <a:lnSpc>
                <a:spcPct val="120000"/>
              </a:lnSpc>
              <a:spcAft>
                <a:spcPts val="800"/>
              </a:spcAft>
              <a:buClr>
                <a:schemeClr val="bg1">
                  <a:lumMod val="50000"/>
                </a:schemeClr>
              </a:buClr>
              <a:buSzPct val="80000"/>
              <a:buBlip>
                <a:blip r:embed="rId5"/>
              </a:buBlip>
            </a:pPr>
            <a:r>
              <a:rPr lang="en-US" sz="1400" dirty="0">
                <a:solidFill>
                  <a:srgbClr val="22323A"/>
                </a:solidFill>
                <a:latin typeface="Plus Jakarta Sans" pitchFamily="2" charset="0"/>
                <a:cs typeface="Plus Jakarta Sans" pitchFamily="2" charset="0"/>
              </a:rPr>
              <a:t>Energize systems, verify operation, tune controls, and complete performance checks.</a:t>
            </a:r>
          </a:p>
          <a:p>
            <a:pPr marL="400070" indent="-285764">
              <a:lnSpc>
                <a:spcPct val="120000"/>
              </a:lnSpc>
              <a:spcAft>
                <a:spcPts val="800"/>
              </a:spcAft>
              <a:buClr>
                <a:schemeClr val="bg1">
                  <a:lumMod val="50000"/>
                </a:schemeClr>
              </a:buClr>
              <a:buSzPct val="80000"/>
              <a:buBlip>
                <a:blip r:embed="rId5"/>
              </a:buBlip>
            </a:pPr>
            <a:r>
              <a:rPr lang="en-US" sz="1400" b="1" dirty="0">
                <a:solidFill>
                  <a:srgbClr val="22323A"/>
                </a:solidFill>
                <a:latin typeface="Plus Jakarta Sans" pitchFamily="2" charset="0"/>
                <a:cs typeface="Plus Jakarta Sans" pitchFamily="2" charset="0"/>
              </a:rPr>
              <a:t>[1] Mechanical technician + [1] software engineer </a:t>
            </a:r>
            <a:r>
              <a:rPr lang="en-US" sz="1400" dirty="0">
                <a:solidFill>
                  <a:srgbClr val="22323A"/>
                </a:solidFill>
                <a:latin typeface="Plus Jakarta Sans" pitchFamily="2" charset="0"/>
                <a:cs typeface="Plus Jakarta Sans" pitchFamily="2" charset="0"/>
              </a:rPr>
              <a:t>at site during start-up &amp; commissioning. </a:t>
            </a:r>
          </a:p>
        </p:txBody>
      </p:sp>
    </p:spTree>
    <p:extLst>
      <p:ext uri="{BB962C8B-B14F-4D97-AF65-F5344CB8AC3E}">
        <p14:creationId xmlns:p14="http://schemas.microsoft.com/office/powerpoint/2010/main" val="2102053253"/>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DA510FB-EB78-E879-0979-F764DAD60AC7}"/>
            </a:ext>
          </a:extLst>
        </p:cNvPr>
        <p:cNvGrpSpPr/>
        <p:nvPr/>
      </p:nvGrpSpPr>
      <p:grpSpPr>
        <a:xfrm>
          <a:off x="0" y="0"/>
          <a:ext cx="0" cy="0"/>
          <a:chOff x="0" y="0"/>
          <a:chExt cx="0" cy="0"/>
        </a:xfrm>
      </p:grpSpPr>
      <p:pic>
        <p:nvPicPr>
          <p:cNvPr id="47" name="Picture 46">
            <a:extLst>
              <a:ext uri="{FF2B5EF4-FFF2-40B4-BE49-F238E27FC236}">
                <a16:creationId xmlns:a16="http://schemas.microsoft.com/office/drawing/2014/main" id="{9A2C519B-3FE4-B15C-5244-CCD5CEA809D8}"/>
              </a:ext>
            </a:extLst>
          </p:cNvPr>
          <p:cNvPicPr>
            <a:picLocks noChangeAspect="1"/>
          </p:cNvPicPr>
          <p:nvPr/>
        </p:nvPicPr>
        <p:blipFill>
          <a:blip r:embed="rId2">
            <a:alphaModFix amt="5000"/>
          </a:blip>
          <a:srcRect/>
          <a:stretch/>
        </p:blipFill>
        <p:spPr>
          <a:xfrm>
            <a:off x="-1531071" y="1217329"/>
            <a:ext cx="5040000" cy="5040000"/>
          </a:xfrm>
          <a:prstGeom prst="rect">
            <a:avLst/>
          </a:prstGeom>
        </p:spPr>
      </p:pic>
      <p:sp>
        <p:nvSpPr>
          <p:cNvPr id="3" name="Rectangle 2">
            <a:extLst>
              <a:ext uri="{FF2B5EF4-FFF2-40B4-BE49-F238E27FC236}">
                <a16:creationId xmlns:a16="http://schemas.microsoft.com/office/drawing/2014/main" id="{4E14D6AC-C9B0-F610-1C52-4C6098096120}"/>
              </a:ext>
            </a:extLst>
          </p:cNvPr>
          <p:cNvSpPr/>
          <p:nvPr/>
        </p:nvSpPr>
        <p:spPr>
          <a:xfrm>
            <a:off x="6073141" y="-821653"/>
            <a:ext cx="45719" cy="4809454"/>
          </a:xfrm>
          <a:prstGeom prst="rect">
            <a:avLst/>
          </a:prstGeom>
          <a:solidFill>
            <a:srgbClr val="DAE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latin typeface="Plus Jakarta Sans" pitchFamily="2" charset="0"/>
            </a:endParaRPr>
          </a:p>
        </p:txBody>
      </p:sp>
      <p:sp>
        <p:nvSpPr>
          <p:cNvPr id="9" name="RED-BG">
            <a:extLst>
              <a:ext uri="{FF2B5EF4-FFF2-40B4-BE49-F238E27FC236}">
                <a16:creationId xmlns:a16="http://schemas.microsoft.com/office/drawing/2014/main" id="{B55FC3E8-2BFD-CECA-A693-FCE0AC253166}"/>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pitchFamily="2" charset="0"/>
            </a:endParaRPr>
          </a:p>
        </p:txBody>
      </p:sp>
      <p:pic>
        <p:nvPicPr>
          <p:cNvPr id="10" name="Graphic 9">
            <a:extLst>
              <a:ext uri="{FF2B5EF4-FFF2-40B4-BE49-F238E27FC236}">
                <a16:creationId xmlns:a16="http://schemas.microsoft.com/office/drawing/2014/main" id="{20384BD4-8559-65C8-3C70-796E59E3028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43360" y="6301824"/>
            <a:ext cx="411480" cy="426553"/>
          </a:xfrm>
          <a:prstGeom prst="rect">
            <a:avLst/>
          </a:prstGeom>
        </p:spPr>
      </p:pic>
      <p:grpSp>
        <p:nvGrpSpPr>
          <p:cNvPr id="4" name="Group 3">
            <a:extLst>
              <a:ext uri="{FF2B5EF4-FFF2-40B4-BE49-F238E27FC236}">
                <a16:creationId xmlns:a16="http://schemas.microsoft.com/office/drawing/2014/main" id="{63F7128A-8727-196A-BD6A-4B5D00B78559}"/>
              </a:ext>
            </a:extLst>
          </p:cNvPr>
          <p:cNvGrpSpPr/>
          <p:nvPr/>
        </p:nvGrpSpPr>
        <p:grpSpPr>
          <a:xfrm>
            <a:off x="981985" y="2622149"/>
            <a:ext cx="4117080" cy="1613703"/>
            <a:chOff x="981985" y="2622149"/>
            <a:chExt cx="4117080" cy="1613703"/>
          </a:xfrm>
        </p:grpSpPr>
        <p:sp>
          <p:nvSpPr>
            <p:cNvPr id="21" name="TextBox 20">
              <a:extLst>
                <a:ext uri="{FF2B5EF4-FFF2-40B4-BE49-F238E27FC236}">
                  <a16:creationId xmlns:a16="http://schemas.microsoft.com/office/drawing/2014/main" id="{A7D0692E-7870-5D48-601A-AAB3E979687D}"/>
                </a:ext>
              </a:extLst>
            </p:cNvPr>
            <p:cNvSpPr txBox="1"/>
            <p:nvPr/>
          </p:nvSpPr>
          <p:spPr>
            <a:xfrm>
              <a:off x="981985" y="2924724"/>
              <a:ext cx="4117080" cy="1311128"/>
            </a:xfrm>
            <a:prstGeom prst="rect">
              <a:avLst/>
            </a:prstGeom>
            <a:noFill/>
          </p:spPr>
          <p:txBody>
            <a:bodyPr wrap="square" rtlCol="0">
              <a:spAutoFit/>
            </a:bodyPr>
            <a:lstStyle/>
            <a:p>
              <a:pPr>
                <a:lnSpc>
                  <a:spcPct val="90000"/>
                </a:lnSpc>
              </a:pPr>
              <a:r>
                <a:rPr lang="en-US" sz="4400" b="1" spc="-100" dirty="0">
                  <a:solidFill>
                    <a:srgbClr val="AD2A38"/>
                  </a:solidFill>
                  <a:latin typeface="Plus Jakarta Sans SemiBold" pitchFamily="2" charset="77"/>
                  <a:cs typeface="Plus Jakarta Sans SemiBold" pitchFamily="2" charset="77"/>
                </a:rPr>
                <a:t>Handover Phase</a:t>
              </a:r>
            </a:p>
          </p:txBody>
        </p:sp>
        <p:sp>
          <p:nvSpPr>
            <p:cNvPr id="22" name="TextBox 21">
              <a:extLst>
                <a:ext uri="{FF2B5EF4-FFF2-40B4-BE49-F238E27FC236}">
                  <a16:creationId xmlns:a16="http://schemas.microsoft.com/office/drawing/2014/main" id="{82B01D72-E32E-AD99-CF8E-223A226566AF}"/>
                </a:ext>
              </a:extLst>
            </p:cNvPr>
            <p:cNvSpPr txBox="1"/>
            <p:nvPr/>
          </p:nvSpPr>
          <p:spPr>
            <a:xfrm>
              <a:off x="1103009" y="2622149"/>
              <a:ext cx="3601948" cy="184666"/>
            </a:xfrm>
            <a:prstGeom prst="rect">
              <a:avLst/>
            </a:prstGeom>
            <a:noFill/>
          </p:spPr>
          <p:txBody>
            <a:bodyPr wrap="square" lIns="0" tIns="0" rIns="0" bIns="0">
              <a:spAutoFit/>
            </a:bodyPr>
            <a:lstStyle/>
            <a:p>
              <a:r>
                <a:rPr lang="en-US" sz="1200" b="1" spc="100" dirty="0">
                  <a:solidFill>
                    <a:srgbClr val="22323A"/>
                  </a:solidFill>
                  <a:latin typeface="Plus Jakarta Sans" pitchFamily="2" charset="0"/>
                  <a:ea typeface="Gotham Bold"/>
                  <a:cs typeface="Plus Jakarta Sans" pitchFamily="2" charset="0"/>
                  <a:sym typeface="Gotham Bold"/>
                </a:rPr>
                <a:t>PROJECT MANAGEMENT</a:t>
              </a:r>
            </a:p>
          </p:txBody>
        </p:sp>
      </p:grpSp>
      <p:sp>
        <p:nvSpPr>
          <p:cNvPr id="23" name="TextBox 22">
            <a:extLst>
              <a:ext uri="{FF2B5EF4-FFF2-40B4-BE49-F238E27FC236}">
                <a16:creationId xmlns:a16="http://schemas.microsoft.com/office/drawing/2014/main" id="{51D66894-510C-40E3-9B5B-8D24398F0EC5}"/>
              </a:ext>
            </a:extLst>
          </p:cNvPr>
          <p:cNvSpPr txBox="1">
            <a:spLocks noChangeAspect="1"/>
          </p:cNvSpPr>
          <p:nvPr/>
        </p:nvSpPr>
        <p:spPr>
          <a:xfrm>
            <a:off x="5691000" y="706442"/>
            <a:ext cx="810000" cy="810000"/>
          </a:xfrm>
          <a:prstGeom prst="ellipse">
            <a:avLst/>
          </a:prstGeom>
          <a:solidFill>
            <a:srgbClr val="DAE5EA"/>
          </a:solidFill>
        </p:spPr>
        <p:txBody>
          <a:bodyPr wrap="square" lIns="0" tIns="0" rIns="0" bIns="0" rtlCol="0" anchor="ctr" anchorCtr="1">
            <a:noAutofit/>
          </a:bodyPr>
          <a:lstStyle/>
          <a:p>
            <a:pPr algn="ctr">
              <a:lnSpc>
                <a:spcPct val="110000"/>
              </a:lnSpc>
            </a:pPr>
            <a:r>
              <a:rPr lang="en-US" sz="2400" b="1" dirty="0">
                <a:solidFill>
                  <a:srgbClr val="22323A"/>
                </a:solidFill>
                <a:latin typeface="Plus Jakarta Sans" pitchFamily="2" charset="0"/>
                <a:cs typeface="Plus Jakarta Sans" pitchFamily="2" charset="0"/>
              </a:rPr>
              <a:t>9</a:t>
            </a:r>
          </a:p>
        </p:txBody>
      </p:sp>
      <p:sp>
        <p:nvSpPr>
          <p:cNvPr id="28" name="TextBox 27">
            <a:extLst>
              <a:ext uri="{FF2B5EF4-FFF2-40B4-BE49-F238E27FC236}">
                <a16:creationId xmlns:a16="http://schemas.microsoft.com/office/drawing/2014/main" id="{CE029A49-7E79-CB62-6FED-AB633C73BF43}"/>
              </a:ext>
            </a:extLst>
          </p:cNvPr>
          <p:cNvSpPr txBox="1"/>
          <p:nvPr/>
        </p:nvSpPr>
        <p:spPr>
          <a:xfrm>
            <a:off x="6729160" y="875390"/>
            <a:ext cx="4184572" cy="461665"/>
          </a:xfrm>
          <a:prstGeom prst="rect">
            <a:avLst/>
          </a:prstGeom>
          <a:noFill/>
        </p:spPr>
        <p:txBody>
          <a:bodyPr wrap="square">
            <a:spAutoFit/>
          </a:bodyPr>
          <a:lstStyle/>
          <a:p>
            <a:r>
              <a:rPr lang="en-US" sz="2400" spc="-50" dirty="0">
                <a:solidFill>
                  <a:schemeClr val="bg2">
                    <a:lumMod val="25000"/>
                  </a:schemeClr>
                </a:solidFill>
                <a:latin typeface="Plus Jakarta Sans SemiBold" pitchFamily="2" charset="0"/>
                <a:cs typeface="Plus Jakarta Sans SemiBold" pitchFamily="2" charset="0"/>
              </a:rPr>
              <a:t>Equipment Acceptance </a:t>
            </a:r>
          </a:p>
        </p:txBody>
      </p:sp>
      <p:sp>
        <p:nvSpPr>
          <p:cNvPr id="31" name="TextBox 30">
            <a:extLst>
              <a:ext uri="{FF2B5EF4-FFF2-40B4-BE49-F238E27FC236}">
                <a16:creationId xmlns:a16="http://schemas.microsoft.com/office/drawing/2014/main" id="{72766894-D03A-888F-926A-5FE8B7ED1B37}"/>
              </a:ext>
            </a:extLst>
          </p:cNvPr>
          <p:cNvSpPr txBox="1"/>
          <p:nvPr/>
        </p:nvSpPr>
        <p:spPr>
          <a:xfrm>
            <a:off x="6729160" y="1483484"/>
            <a:ext cx="4868481" cy="1046440"/>
          </a:xfrm>
          <a:prstGeom prst="rect">
            <a:avLst/>
          </a:prstGeom>
          <a:noFill/>
        </p:spPr>
        <p:txBody>
          <a:bodyPr wrap="square" numCol="1">
            <a:spAutoFit/>
          </a:bodyPr>
          <a:lstStyle/>
          <a:p>
            <a:pPr marL="400070" indent="-285764">
              <a:lnSpc>
                <a:spcPct val="120000"/>
              </a:lnSpc>
              <a:spcAft>
                <a:spcPts val="800"/>
              </a:spcAft>
              <a:buClr>
                <a:schemeClr val="bg1">
                  <a:lumMod val="50000"/>
                </a:schemeClr>
              </a:buClr>
              <a:buSzPct val="80000"/>
              <a:buBlip>
                <a:blip r:embed="rId5"/>
              </a:buBlip>
            </a:pPr>
            <a:r>
              <a:rPr lang="en-US" sz="1400" b="1" dirty="0">
                <a:solidFill>
                  <a:srgbClr val="22323A"/>
                </a:solidFill>
                <a:latin typeface="Plus Jakarta Sans" pitchFamily="2" charset="0"/>
                <a:cs typeface="Plus Jakarta Sans" pitchFamily="2" charset="0"/>
              </a:rPr>
              <a:t>Site acceptance test (SAT) </a:t>
            </a:r>
            <a:r>
              <a:rPr lang="en-US" sz="1400" dirty="0">
                <a:solidFill>
                  <a:srgbClr val="22323A"/>
                </a:solidFill>
                <a:latin typeface="Plus Jakarta Sans" pitchFamily="2" charset="0"/>
                <a:cs typeface="Plus Jakarta Sans" pitchFamily="2" charset="0"/>
              </a:rPr>
              <a:t>[if applicable]</a:t>
            </a:r>
          </a:p>
          <a:p>
            <a:pPr marL="400070" indent="-285764">
              <a:lnSpc>
                <a:spcPct val="120000"/>
              </a:lnSpc>
              <a:spcAft>
                <a:spcPts val="800"/>
              </a:spcAft>
              <a:buClr>
                <a:schemeClr val="bg1">
                  <a:lumMod val="50000"/>
                </a:schemeClr>
              </a:buClr>
              <a:buSzPct val="80000"/>
              <a:buBlip>
                <a:blip r:embed="rId5"/>
              </a:buBlip>
            </a:pPr>
            <a:r>
              <a:rPr lang="en-US" sz="1400" dirty="0">
                <a:solidFill>
                  <a:srgbClr val="22323A"/>
                </a:solidFill>
                <a:latin typeface="Plus Jakarta Sans" pitchFamily="2" charset="0"/>
                <a:cs typeface="Plus Jakarta Sans" pitchFamily="2" charset="0"/>
              </a:rPr>
              <a:t>Customer signs off on performance.</a:t>
            </a:r>
          </a:p>
          <a:p>
            <a:pPr marL="400070" indent="-285764">
              <a:lnSpc>
                <a:spcPct val="120000"/>
              </a:lnSpc>
              <a:spcAft>
                <a:spcPts val="800"/>
              </a:spcAft>
              <a:buClr>
                <a:schemeClr val="bg1">
                  <a:lumMod val="50000"/>
                </a:schemeClr>
              </a:buClr>
              <a:buSzPct val="80000"/>
              <a:buBlip>
                <a:blip r:embed="rId5"/>
              </a:buBlip>
            </a:pPr>
            <a:r>
              <a:rPr lang="en-US" sz="1400" dirty="0">
                <a:solidFill>
                  <a:srgbClr val="22323A"/>
                </a:solidFill>
                <a:latin typeface="Plus Jakarta Sans" pitchFamily="2" charset="0"/>
                <a:cs typeface="Plus Jakarta Sans" pitchFamily="2" charset="0"/>
              </a:rPr>
              <a:t>Warranties begin per contract terms</a:t>
            </a:r>
          </a:p>
        </p:txBody>
      </p:sp>
      <p:sp>
        <p:nvSpPr>
          <p:cNvPr id="32" name="TextBox 31">
            <a:extLst>
              <a:ext uri="{FF2B5EF4-FFF2-40B4-BE49-F238E27FC236}">
                <a16:creationId xmlns:a16="http://schemas.microsoft.com/office/drawing/2014/main" id="{6768EA7B-A09B-7178-6778-6363542B09B9}"/>
              </a:ext>
            </a:extLst>
          </p:cNvPr>
          <p:cNvSpPr txBox="1">
            <a:spLocks noChangeAspect="1"/>
          </p:cNvSpPr>
          <p:nvPr/>
        </p:nvSpPr>
        <p:spPr>
          <a:xfrm>
            <a:off x="5691000" y="3337549"/>
            <a:ext cx="810000" cy="810000"/>
          </a:xfrm>
          <a:prstGeom prst="ellipse">
            <a:avLst/>
          </a:prstGeom>
          <a:solidFill>
            <a:srgbClr val="DAE5EA"/>
          </a:solidFill>
        </p:spPr>
        <p:txBody>
          <a:bodyPr wrap="square" lIns="0" tIns="0" rIns="0" bIns="0" rtlCol="0" anchor="ctr" anchorCtr="1">
            <a:noAutofit/>
          </a:bodyPr>
          <a:lstStyle/>
          <a:p>
            <a:pPr algn="ctr">
              <a:lnSpc>
                <a:spcPct val="110000"/>
              </a:lnSpc>
            </a:pPr>
            <a:r>
              <a:rPr lang="en-US" sz="2400" b="1" dirty="0">
                <a:solidFill>
                  <a:srgbClr val="22323A"/>
                </a:solidFill>
                <a:latin typeface="Plus Jakarta Sans" pitchFamily="2" charset="0"/>
                <a:cs typeface="Plus Jakarta Sans" pitchFamily="2" charset="0"/>
              </a:rPr>
              <a:t>10</a:t>
            </a:r>
            <a:endParaRPr lang="en-US" sz="1600" b="1" dirty="0">
              <a:solidFill>
                <a:srgbClr val="22323A"/>
              </a:solidFill>
              <a:latin typeface="Plus Jakarta Sans" pitchFamily="2" charset="0"/>
              <a:cs typeface="Plus Jakarta Sans" pitchFamily="2" charset="0"/>
            </a:endParaRPr>
          </a:p>
        </p:txBody>
      </p:sp>
      <p:sp>
        <p:nvSpPr>
          <p:cNvPr id="33" name="TextBox 32">
            <a:extLst>
              <a:ext uri="{FF2B5EF4-FFF2-40B4-BE49-F238E27FC236}">
                <a16:creationId xmlns:a16="http://schemas.microsoft.com/office/drawing/2014/main" id="{77A44839-1ED9-1A4F-6579-B9E24ED90821}"/>
              </a:ext>
            </a:extLst>
          </p:cNvPr>
          <p:cNvSpPr txBox="1"/>
          <p:nvPr/>
        </p:nvSpPr>
        <p:spPr>
          <a:xfrm>
            <a:off x="6729160" y="3506497"/>
            <a:ext cx="4184572" cy="461665"/>
          </a:xfrm>
          <a:prstGeom prst="rect">
            <a:avLst/>
          </a:prstGeom>
          <a:noFill/>
        </p:spPr>
        <p:txBody>
          <a:bodyPr wrap="square">
            <a:spAutoFit/>
          </a:bodyPr>
          <a:lstStyle/>
          <a:p>
            <a:r>
              <a:rPr lang="en-US" sz="2400" spc="-50" dirty="0">
                <a:solidFill>
                  <a:schemeClr val="bg2">
                    <a:lumMod val="25000"/>
                  </a:schemeClr>
                </a:solidFill>
                <a:latin typeface="Plus Jakarta Sans SemiBold" pitchFamily="2" charset="0"/>
                <a:cs typeface="Plus Jakarta Sans SemiBold" pitchFamily="2" charset="0"/>
              </a:rPr>
              <a:t>Warranty Period</a:t>
            </a:r>
          </a:p>
        </p:txBody>
      </p:sp>
      <p:sp>
        <p:nvSpPr>
          <p:cNvPr id="34" name="TextBox 33">
            <a:extLst>
              <a:ext uri="{FF2B5EF4-FFF2-40B4-BE49-F238E27FC236}">
                <a16:creationId xmlns:a16="http://schemas.microsoft.com/office/drawing/2014/main" id="{42316D84-DA4C-7B9B-C1B6-E919338A3793}"/>
              </a:ext>
            </a:extLst>
          </p:cNvPr>
          <p:cNvSpPr txBox="1"/>
          <p:nvPr/>
        </p:nvSpPr>
        <p:spPr>
          <a:xfrm>
            <a:off x="6729160" y="4142198"/>
            <a:ext cx="4375721" cy="1563505"/>
          </a:xfrm>
          <a:prstGeom prst="rect">
            <a:avLst/>
          </a:prstGeom>
          <a:noFill/>
        </p:spPr>
        <p:txBody>
          <a:bodyPr wrap="square" numCol="1">
            <a:spAutoFit/>
          </a:bodyPr>
          <a:lstStyle/>
          <a:p>
            <a:pPr marL="400070" indent="-285764">
              <a:lnSpc>
                <a:spcPct val="120000"/>
              </a:lnSpc>
              <a:spcAft>
                <a:spcPts val="800"/>
              </a:spcAft>
              <a:buClr>
                <a:schemeClr val="bg1">
                  <a:lumMod val="50000"/>
                </a:schemeClr>
              </a:buClr>
              <a:buSzPct val="80000"/>
              <a:buBlip>
                <a:blip r:embed="rId5"/>
              </a:buBlip>
            </a:pPr>
            <a:r>
              <a:rPr lang="en-US" sz="1400" dirty="0">
                <a:solidFill>
                  <a:srgbClr val="22323A"/>
                </a:solidFill>
                <a:latin typeface="Plus Jakarta Sans" pitchFamily="2" charset="0"/>
                <a:cs typeface="Plus Jakarta Sans" pitchFamily="2" charset="0"/>
              </a:rPr>
              <a:t>Standard warranty – 12 months [parts &amp; labor] + 20 years on dielectrics</a:t>
            </a:r>
          </a:p>
          <a:p>
            <a:pPr marL="400070" indent="-285764">
              <a:lnSpc>
                <a:spcPct val="120000"/>
              </a:lnSpc>
              <a:spcAft>
                <a:spcPts val="800"/>
              </a:spcAft>
              <a:buClr>
                <a:schemeClr val="bg1">
                  <a:lumMod val="50000"/>
                </a:schemeClr>
              </a:buClr>
              <a:buSzPct val="80000"/>
              <a:buBlip>
                <a:blip r:embed="rId5"/>
              </a:buBlip>
            </a:pPr>
            <a:r>
              <a:rPr lang="en-US" sz="1400" dirty="0">
                <a:solidFill>
                  <a:srgbClr val="22323A"/>
                </a:solidFill>
                <a:latin typeface="Plus Jakarta Sans" pitchFamily="2" charset="0"/>
                <a:cs typeface="Plus Jakarta Sans" pitchFamily="2" charset="0"/>
              </a:rPr>
              <a:t>Remote monitoring [if applicable or available]</a:t>
            </a:r>
          </a:p>
          <a:p>
            <a:pPr marL="400070" indent="-285764">
              <a:lnSpc>
                <a:spcPct val="120000"/>
              </a:lnSpc>
              <a:spcAft>
                <a:spcPts val="800"/>
              </a:spcAft>
              <a:buClr>
                <a:schemeClr val="bg1">
                  <a:lumMod val="50000"/>
                </a:schemeClr>
              </a:buClr>
              <a:buSzPct val="80000"/>
              <a:buBlip>
                <a:blip r:embed="rId5"/>
              </a:buBlip>
            </a:pPr>
            <a:r>
              <a:rPr lang="en-US" sz="1400" b="1" dirty="0">
                <a:solidFill>
                  <a:srgbClr val="22323A"/>
                </a:solidFill>
                <a:latin typeface="Plus Jakarta Sans" pitchFamily="2" charset="0"/>
                <a:cs typeface="Plus Jakarta Sans" pitchFamily="2" charset="0"/>
              </a:rPr>
              <a:t>Discuss service‑contract opportunities</a:t>
            </a:r>
          </a:p>
        </p:txBody>
      </p:sp>
      <p:grpSp>
        <p:nvGrpSpPr>
          <p:cNvPr id="48" name="Group 47">
            <a:extLst>
              <a:ext uri="{FF2B5EF4-FFF2-40B4-BE49-F238E27FC236}">
                <a16:creationId xmlns:a16="http://schemas.microsoft.com/office/drawing/2014/main" id="{F36A4E25-C49E-9407-44FD-E1A5E4C1398C}"/>
              </a:ext>
            </a:extLst>
          </p:cNvPr>
          <p:cNvGrpSpPr/>
          <p:nvPr/>
        </p:nvGrpSpPr>
        <p:grpSpPr>
          <a:xfrm>
            <a:off x="-9747453" y="3941334"/>
            <a:ext cx="3727766" cy="307227"/>
            <a:chOff x="0" y="0"/>
            <a:chExt cx="7455532" cy="614454"/>
          </a:xfrm>
        </p:grpSpPr>
        <p:sp>
          <p:nvSpPr>
            <p:cNvPr id="49" name="Freeform 8">
              <a:extLst>
                <a:ext uri="{FF2B5EF4-FFF2-40B4-BE49-F238E27FC236}">
                  <a16:creationId xmlns:a16="http://schemas.microsoft.com/office/drawing/2014/main" id="{CF1C0BDB-DF33-3874-E56D-5449535CC0CA}"/>
                </a:ext>
              </a:extLst>
            </p:cNvPr>
            <p:cNvSpPr/>
            <p:nvPr/>
          </p:nvSpPr>
          <p:spPr>
            <a:xfrm>
              <a:off x="0" y="0"/>
              <a:ext cx="614454" cy="614454"/>
            </a:xfrm>
            <a:custGeom>
              <a:avLst/>
              <a:gdLst/>
              <a:ahLst/>
              <a:cxnLst/>
              <a:rect l="l" t="t" r="r" b="b"/>
              <a:pathLst>
                <a:path w="614454" h="614454">
                  <a:moveTo>
                    <a:pt x="0" y="0"/>
                  </a:moveTo>
                  <a:lnTo>
                    <a:pt x="614454" y="0"/>
                  </a:lnTo>
                  <a:lnTo>
                    <a:pt x="614454" y="614454"/>
                  </a:lnTo>
                  <a:lnTo>
                    <a:pt x="0" y="61445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endParaRPr lang="en-US" sz="1200">
                <a:solidFill>
                  <a:prstClr val="black"/>
                </a:solidFill>
                <a:latin typeface="Plus Jakarta Sans SemiBold" pitchFamily="2" charset="0"/>
                <a:cs typeface="Plus Jakarta Sans SemiBold" pitchFamily="2" charset="0"/>
              </a:endParaRPr>
            </a:p>
          </p:txBody>
        </p:sp>
        <p:sp>
          <p:nvSpPr>
            <p:cNvPr id="50" name="TextBox 9">
              <a:extLst>
                <a:ext uri="{FF2B5EF4-FFF2-40B4-BE49-F238E27FC236}">
                  <a16:creationId xmlns:a16="http://schemas.microsoft.com/office/drawing/2014/main" id="{1783FAAF-92C0-8221-2B6A-C652084C8975}"/>
                </a:ext>
              </a:extLst>
            </p:cNvPr>
            <p:cNvSpPr txBox="1"/>
            <p:nvPr/>
          </p:nvSpPr>
          <p:spPr>
            <a:xfrm>
              <a:off x="1004084" y="94502"/>
              <a:ext cx="6451448" cy="3856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1600"/>
                </a:lnSpc>
              </a:pPr>
              <a:r>
                <a:rPr lang="en-US" sz="1333" b="1" spc="-27">
                  <a:solidFill>
                    <a:srgbClr val="F7F7F6"/>
                  </a:solidFill>
                  <a:latin typeface="Plus Jakarta Sans SemiBold" pitchFamily="2" charset="0"/>
                  <a:ea typeface="Gotham Bold"/>
                  <a:cs typeface="Plus Jakarta Sans SemiBold" pitchFamily="2" charset="0"/>
                  <a:sym typeface="Gotham Bold"/>
                </a:rPr>
                <a:t>321-506-1850</a:t>
              </a:r>
            </a:p>
          </p:txBody>
        </p:sp>
      </p:grpSp>
      <p:grpSp>
        <p:nvGrpSpPr>
          <p:cNvPr id="51" name="Group 50">
            <a:extLst>
              <a:ext uri="{FF2B5EF4-FFF2-40B4-BE49-F238E27FC236}">
                <a16:creationId xmlns:a16="http://schemas.microsoft.com/office/drawing/2014/main" id="{FFB41170-C3E6-D623-1B2D-7256C682145F}"/>
              </a:ext>
            </a:extLst>
          </p:cNvPr>
          <p:cNvGrpSpPr/>
          <p:nvPr/>
        </p:nvGrpSpPr>
        <p:grpSpPr>
          <a:xfrm>
            <a:off x="-12589873" y="4258006"/>
            <a:ext cx="3735555" cy="305937"/>
            <a:chOff x="0" y="0"/>
            <a:chExt cx="7471109" cy="611874"/>
          </a:xfrm>
        </p:grpSpPr>
        <p:sp>
          <p:nvSpPr>
            <p:cNvPr id="52" name="Freeform 11">
              <a:extLst>
                <a:ext uri="{FF2B5EF4-FFF2-40B4-BE49-F238E27FC236}">
                  <a16:creationId xmlns:a16="http://schemas.microsoft.com/office/drawing/2014/main" id="{031E0641-3F9C-8427-6942-3E92F41E7A04}"/>
                </a:ext>
              </a:extLst>
            </p:cNvPr>
            <p:cNvSpPr/>
            <p:nvPr/>
          </p:nvSpPr>
          <p:spPr>
            <a:xfrm>
              <a:off x="0" y="0"/>
              <a:ext cx="611874" cy="611874"/>
            </a:xfrm>
            <a:custGeom>
              <a:avLst/>
              <a:gdLst/>
              <a:ahLst/>
              <a:cxnLst/>
              <a:rect l="l" t="t" r="r" b="b"/>
              <a:pathLst>
                <a:path w="611874" h="611874">
                  <a:moveTo>
                    <a:pt x="0" y="0"/>
                  </a:moveTo>
                  <a:lnTo>
                    <a:pt x="611874" y="0"/>
                  </a:lnTo>
                  <a:lnTo>
                    <a:pt x="611874" y="611874"/>
                  </a:lnTo>
                  <a:lnTo>
                    <a:pt x="0" y="6118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endParaRPr lang="en-US" sz="1200">
                <a:solidFill>
                  <a:prstClr val="black"/>
                </a:solidFill>
                <a:latin typeface="Plus Jakarta Sans SemiBold" pitchFamily="2" charset="0"/>
                <a:cs typeface="Plus Jakarta Sans SemiBold" pitchFamily="2" charset="0"/>
              </a:endParaRPr>
            </a:p>
          </p:txBody>
        </p:sp>
        <p:sp>
          <p:nvSpPr>
            <p:cNvPr id="53" name="TextBox 52">
              <a:extLst>
                <a:ext uri="{FF2B5EF4-FFF2-40B4-BE49-F238E27FC236}">
                  <a16:creationId xmlns:a16="http://schemas.microsoft.com/office/drawing/2014/main" id="{0B273320-BEEF-9B9C-E3BC-9BE6E0012326}"/>
                </a:ext>
              </a:extLst>
            </p:cNvPr>
            <p:cNvSpPr txBox="1"/>
            <p:nvPr/>
          </p:nvSpPr>
          <p:spPr>
            <a:xfrm>
              <a:off x="1019664" y="93212"/>
              <a:ext cx="6451445" cy="3856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1600"/>
                </a:lnSpc>
              </a:pPr>
              <a:r>
                <a:rPr lang="en-US" sz="1333" b="1" spc="-27" dirty="0">
                  <a:solidFill>
                    <a:srgbClr val="F7F7F6"/>
                  </a:solidFill>
                  <a:latin typeface="Plus Jakarta Sans SemiBold" pitchFamily="2" charset="0"/>
                  <a:ea typeface="Gotham Bold"/>
                  <a:cs typeface="Plus Jakarta Sans SemiBold" pitchFamily="2" charset="0"/>
                  <a:sym typeface="Gotham Bold"/>
                </a:rPr>
                <a:t>www.pinnacleozone.com</a:t>
              </a:r>
            </a:p>
          </p:txBody>
        </p:sp>
      </p:grpSp>
      <p:grpSp>
        <p:nvGrpSpPr>
          <p:cNvPr id="54" name="Group 53">
            <a:extLst>
              <a:ext uri="{FF2B5EF4-FFF2-40B4-BE49-F238E27FC236}">
                <a16:creationId xmlns:a16="http://schemas.microsoft.com/office/drawing/2014/main" id="{F131F9D8-3901-733F-AC40-011A654B946B}"/>
              </a:ext>
            </a:extLst>
          </p:cNvPr>
          <p:cNvGrpSpPr/>
          <p:nvPr/>
        </p:nvGrpSpPr>
        <p:grpSpPr>
          <a:xfrm>
            <a:off x="-15420758" y="4729658"/>
            <a:ext cx="3724020" cy="299736"/>
            <a:chOff x="0" y="0"/>
            <a:chExt cx="7448040" cy="599472"/>
          </a:xfrm>
        </p:grpSpPr>
        <p:sp>
          <p:nvSpPr>
            <p:cNvPr id="55" name="Freeform 14">
              <a:extLst>
                <a:ext uri="{FF2B5EF4-FFF2-40B4-BE49-F238E27FC236}">
                  <a16:creationId xmlns:a16="http://schemas.microsoft.com/office/drawing/2014/main" id="{AED3886B-B235-3999-E3EC-CD808CD2FBD1}"/>
                </a:ext>
              </a:extLst>
            </p:cNvPr>
            <p:cNvSpPr/>
            <p:nvPr/>
          </p:nvSpPr>
          <p:spPr>
            <a:xfrm>
              <a:off x="0" y="0"/>
              <a:ext cx="599472" cy="599472"/>
            </a:xfrm>
            <a:custGeom>
              <a:avLst/>
              <a:gdLst/>
              <a:ahLst/>
              <a:cxnLst/>
              <a:rect l="l" t="t" r="r" b="b"/>
              <a:pathLst>
                <a:path w="599472" h="599472">
                  <a:moveTo>
                    <a:pt x="0" y="0"/>
                  </a:moveTo>
                  <a:lnTo>
                    <a:pt x="599472" y="0"/>
                  </a:lnTo>
                  <a:lnTo>
                    <a:pt x="599472" y="599472"/>
                  </a:lnTo>
                  <a:lnTo>
                    <a:pt x="0" y="59947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endParaRPr lang="en-US" sz="1200">
                <a:solidFill>
                  <a:prstClr val="black"/>
                </a:solidFill>
                <a:latin typeface="Plus Jakarta Sans SemiBold" pitchFamily="2" charset="0"/>
                <a:cs typeface="Plus Jakarta Sans SemiBold" pitchFamily="2" charset="0"/>
              </a:endParaRPr>
            </a:p>
          </p:txBody>
        </p:sp>
        <p:sp>
          <p:nvSpPr>
            <p:cNvPr id="56" name="TextBox 15">
              <a:extLst>
                <a:ext uri="{FF2B5EF4-FFF2-40B4-BE49-F238E27FC236}">
                  <a16:creationId xmlns:a16="http://schemas.microsoft.com/office/drawing/2014/main" id="{FCD08734-75AE-CCC3-2B7F-552835802A25}"/>
                </a:ext>
              </a:extLst>
            </p:cNvPr>
            <p:cNvSpPr txBox="1"/>
            <p:nvPr/>
          </p:nvSpPr>
          <p:spPr>
            <a:xfrm>
              <a:off x="996592" y="87012"/>
              <a:ext cx="6451448" cy="3856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1600"/>
                </a:lnSpc>
              </a:pPr>
              <a:r>
                <a:rPr lang="en-US" sz="1333" b="1" spc="-27" dirty="0">
                  <a:solidFill>
                    <a:srgbClr val="F7F7F6"/>
                  </a:solidFill>
                  <a:latin typeface="Plus Jakarta Sans SemiBold" pitchFamily="2" charset="0"/>
                  <a:ea typeface="Gotham Bold"/>
                  <a:cs typeface="Plus Jakarta Sans SemiBold" pitchFamily="2" charset="0"/>
                  <a:sym typeface="Gotham Bold"/>
                </a:rPr>
                <a:t>Cocoa, Florida, USA</a:t>
              </a:r>
            </a:p>
          </p:txBody>
        </p:sp>
      </p:grpSp>
      <p:grpSp>
        <p:nvGrpSpPr>
          <p:cNvPr id="57" name="Group 4">
            <a:extLst>
              <a:ext uri="{FF2B5EF4-FFF2-40B4-BE49-F238E27FC236}">
                <a16:creationId xmlns:a16="http://schemas.microsoft.com/office/drawing/2014/main" id="{9A7DB713-231F-CA7A-4810-AC06E543654B}"/>
              </a:ext>
            </a:extLst>
          </p:cNvPr>
          <p:cNvGrpSpPr/>
          <p:nvPr/>
        </p:nvGrpSpPr>
        <p:grpSpPr>
          <a:xfrm>
            <a:off x="-6912821" y="2162925"/>
            <a:ext cx="7274767" cy="1304048"/>
            <a:chOff x="-117507" y="1945985"/>
            <a:chExt cx="11682765" cy="2608096"/>
          </a:xfrm>
        </p:grpSpPr>
        <p:sp>
          <p:nvSpPr>
            <p:cNvPr id="58" name="TextBox 5">
              <a:extLst>
                <a:ext uri="{FF2B5EF4-FFF2-40B4-BE49-F238E27FC236}">
                  <a16:creationId xmlns:a16="http://schemas.microsoft.com/office/drawing/2014/main" id="{D8B4C24E-C210-E327-4160-E3C124BF59F9}"/>
                </a:ext>
              </a:extLst>
            </p:cNvPr>
            <p:cNvSpPr txBox="1"/>
            <p:nvPr/>
          </p:nvSpPr>
          <p:spPr>
            <a:xfrm>
              <a:off x="-117507" y="1945985"/>
              <a:ext cx="11682765" cy="1128514"/>
            </a:xfrm>
            <a:prstGeom prst="rect">
              <a:avLst/>
            </a:prstGeom>
          </p:spPr>
          <p:txBody>
            <a:bodyPr lIns="0" tIns="0" rIns="0" bIns="0" rtlCol="0" anchor="t">
              <a:spAutoFit/>
            </a:bodyPr>
            <a:lstStyle/>
            <a:p>
              <a:pPr defTabSz="609660">
                <a:lnSpc>
                  <a:spcPts val="4400"/>
                </a:lnSpc>
              </a:pPr>
              <a:r>
                <a:rPr lang="en-US" sz="4000" b="1" spc="-100" dirty="0">
                  <a:solidFill>
                    <a:srgbClr val="FFFFFF"/>
                  </a:solidFill>
                  <a:latin typeface="Plus Jakarta Sans ExtraBold" pitchFamily="2" charset="0"/>
                  <a:ea typeface="Gotham Bold"/>
                  <a:cs typeface="Plus Jakarta Sans ExtraBold" pitchFamily="2" charset="0"/>
                  <a:sym typeface="Gotham Bold"/>
                </a:rPr>
                <a:t>Thank You for Attending</a:t>
              </a:r>
            </a:p>
          </p:txBody>
        </p:sp>
        <p:sp>
          <p:nvSpPr>
            <p:cNvPr id="59" name="TextBox 6">
              <a:extLst>
                <a:ext uri="{FF2B5EF4-FFF2-40B4-BE49-F238E27FC236}">
                  <a16:creationId xmlns:a16="http://schemas.microsoft.com/office/drawing/2014/main" id="{A740AB17-F632-86B1-095D-D1F4DED56E54}"/>
                </a:ext>
              </a:extLst>
            </p:cNvPr>
            <p:cNvSpPr txBox="1"/>
            <p:nvPr/>
          </p:nvSpPr>
          <p:spPr>
            <a:xfrm>
              <a:off x="-117507" y="3278603"/>
              <a:ext cx="8566028" cy="1275478"/>
            </a:xfrm>
            <a:prstGeom prst="rect">
              <a:avLst/>
            </a:prstGeom>
          </p:spPr>
          <p:txBody>
            <a:bodyPr wrap="square" lIns="0" tIns="0" rIns="0" bIns="0" rtlCol="0" anchor="t">
              <a:spAutoFit/>
            </a:bodyPr>
            <a:lstStyle/>
            <a:p>
              <a:pPr defTabSz="609660"/>
              <a:r>
                <a:rPr lang="en-US" sz="2000" dirty="0">
                  <a:solidFill>
                    <a:schemeClr val="bg1">
                      <a:lumMod val="95000"/>
                    </a:schemeClr>
                  </a:solidFill>
                  <a:latin typeface="Plus Jakarta Sans" pitchFamily="2" charset="0"/>
                  <a:ea typeface="Gotham"/>
                  <a:cs typeface="Plus Jakarta Sans" pitchFamily="2" charset="0"/>
                  <a:sym typeface="Gotham"/>
                </a:rPr>
                <a:t>We look forward to the journey ahead, where we can turn our shared vision into reality.</a:t>
              </a:r>
            </a:p>
          </p:txBody>
        </p:sp>
      </p:grpSp>
      <p:sp>
        <p:nvSpPr>
          <p:cNvPr id="60" name="WAVE PATTERN">
            <a:extLst>
              <a:ext uri="{FF2B5EF4-FFF2-40B4-BE49-F238E27FC236}">
                <a16:creationId xmlns:a16="http://schemas.microsoft.com/office/drawing/2014/main" id="{927400D2-544B-C728-5CA8-A9CC25F06581}"/>
              </a:ext>
            </a:extLst>
          </p:cNvPr>
          <p:cNvSpPr/>
          <p:nvPr/>
        </p:nvSpPr>
        <p:spPr>
          <a:xfrm rot="11598">
            <a:off x="-10321468" y="10346"/>
            <a:ext cx="6656728" cy="6997094"/>
          </a:xfrm>
          <a:custGeom>
            <a:avLst/>
            <a:gdLst/>
            <a:ahLst/>
            <a:cxnLst/>
            <a:rect l="l" t="t" r="r" b="b"/>
            <a:pathLst>
              <a:path w="11889053" h="12818386">
                <a:moveTo>
                  <a:pt x="0" y="0"/>
                </a:moveTo>
                <a:lnTo>
                  <a:pt x="11889052" y="0"/>
                </a:lnTo>
                <a:lnTo>
                  <a:pt x="11889052" y="12818385"/>
                </a:lnTo>
                <a:lnTo>
                  <a:pt x="0" y="12818385"/>
                </a:lnTo>
                <a:lnTo>
                  <a:pt x="0" y="0"/>
                </a:lnTo>
                <a:close/>
              </a:path>
            </a:pathLst>
          </a:custGeom>
          <a:blipFill>
            <a:blip r:embed="rId12">
              <a:alphaModFix amt="9999"/>
              <a:extLst>
                <a:ext uri="{96DAC541-7B7A-43D3-8B79-37D633B846F1}">
                  <asvg:svgBlip xmlns:asvg="http://schemas.microsoft.com/office/drawing/2016/SVG/main" r:embed="rId13"/>
                </a:ext>
              </a:extLst>
            </a:blip>
            <a:stretch>
              <a:fillRect/>
            </a:stretch>
          </a:blipFill>
        </p:spPr>
        <p:txBody>
          <a:bodyPr/>
          <a:lstStyle/>
          <a:p>
            <a:pPr defTabSz="609660"/>
            <a:r>
              <a:rPr lang="en-US" sz="1200">
                <a:solidFill>
                  <a:prstClr val="black"/>
                </a:solidFill>
                <a:latin typeface="Plus Jakarta Sans" pitchFamily="2" charset="0"/>
              </a:rPr>
              <a:t> </a:t>
            </a:r>
          </a:p>
        </p:txBody>
      </p:sp>
    </p:spTree>
    <p:extLst>
      <p:ext uri="{BB962C8B-B14F-4D97-AF65-F5344CB8AC3E}">
        <p14:creationId xmlns:p14="http://schemas.microsoft.com/office/powerpoint/2010/main" val="4200555022"/>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6">
            <a:extLst>
              <a:ext uri="{FF2B5EF4-FFF2-40B4-BE49-F238E27FC236}">
                <a16:creationId xmlns:a16="http://schemas.microsoft.com/office/drawing/2014/main" id="{A81A927D-1ADF-0E77-C5DB-DAE19EF45E59}"/>
              </a:ext>
            </a:extLst>
          </p:cNvPr>
          <p:cNvSpPr txBox="1"/>
          <p:nvPr/>
        </p:nvSpPr>
        <p:spPr>
          <a:xfrm>
            <a:off x="-1524000" y="-7020756"/>
            <a:ext cx="26746200" cy="27063576"/>
          </a:xfrm>
          <a:prstGeom prst="rect">
            <a:avLst/>
          </a:prstGeom>
        </p:spPr>
        <p:txBody>
          <a:bodyPr lIns="33867" tIns="33867" rIns="33867" bIns="33867" rtlCol="0" anchor="ctr"/>
          <a:lstStyle/>
          <a:p>
            <a:pPr algn="ctr">
              <a:lnSpc>
                <a:spcPts val="1600"/>
              </a:lnSpc>
            </a:pPr>
            <a:endParaRPr sz="1200">
              <a:latin typeface="Plus Jakarta Sans" pitchFamily="2" charset="0"/>
            </a:endParaRPr>
          </a:p>
        </p:txBody>
      </p:sp>
      <p:sp>
        <p:nvSpPr>
          <p:cNvPr id="20" name="RED-BG">
            <a:extLst>
              <a:ext uri="{FF2B5EF4-FFF2-40B4-BE49-F238E27FC236}">
                <a16:creationId xmlns:a16="http://schemas.microsoft.com/office/drawing/2014/main" id="{ADF08C3A-68C8-16B1-3771-E2FAF382E369}"/>
              </a:ext>
            </a:extLst>
          </p:cNvPr>
          <p:cNvSpPr/>
          <p:nvPr/>
        </p:nvSpPr>
        <p:spPr>
          <a:xfrm>
            <a:off x="0" y="0"/>
            <a:ext cx="12192000" cy="68580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pitchFamily="2" charset="0"/>
            </a:endParaRPr>
          </a:p>
        </p:txBody>
      </p:sp>
      <p:sp>
        <p:nvSpPr>
          <p:cNvPr id="2" name="WAVE PATTERN"/>
          <p:cNvSpPr/>
          <p:nvPr/>
        </p:nvSpPr>
        <p:spPr>
          <a:xfrm rot="11598">
            <a:off x="-34186" y="10346"/>
            <a:ext cx="6656728" cy="6997094"/>
          </a:xfrm>
          <a:custGeom>
            <a:avLst/>
            <a:gdLst/>
            <a:ahLst/>
            <a:cxnLst/>
            <a:rect l="l" t="t" r="r" b="b"/>
            <a:pathLst>
              <a:path w="11889053" h="12818386">
                <a:moveTo>
                  <a:pt x="0" y="0"/>
                </a:moveTo>
                <a:lnTo>
                  <a:pt x="11889052" y="0"/>
                </a:lnTo>
                <a:lnTo>
                  <a:pt x="11889052" y="12818385"/>
                </a:lnTo>
                <a:lnTo>
                  <a:pt x="0" y="12818385"/>
                </a:lnTo>
                <a:lnTo>
                  <a:pt x="0" y="0"/>
                </a:lnTo>
                <a:close/>
              </a:path>
            </a:pathLst>
          </a:custGeom>
          <a:blipFill>
            <a:blip r:embed="rId2">
              <a:alphaModFix amt="9999"/>
              <a:extLst>
                <a:ext uri="{96DAC541-7B7A-43D3-8B79-37D633B846F1}">
                  <asvg:svgBlip xmlns:asvg="http://schemas.microsoft.com/office/drawing/2016/SVG/main" r:embed="rId3"/>
                </a:ext>
              </a:extLst>
            </a:blip>
            <a:stretch>
              <a:fillRect/>
            </a:stretch>
          </a:blipFill>
        </p:spPr>
        <p:txBody>
          <a:bodyPr/>
          <a:lstStyle/>
          <a:p>
            <a:pPr defTabSz="609660"/>
            <a:r>
              <a:rPr lang="en-US" sz="1200">
                <a:solidFill>
                  <a:prstClr val="black"/>
                </a:solidFill>
                <a:latin typeface="Plus Jakarta Sans" pitchFamily="2" charset="0"/>
              </a:rPr>
              <a:t> </a:t>
            </a:r>
          </a:p>
        </p:txBody>
      </p:sp>
      <p:pic>
        <p:nvPicPr>
          <p:cNvPr id="19" name="Graphic 18">
            <a:extLst>
              <a:ext uri="{FF2B5EF4-FFF2-40B4-BE49-F238E27FC236}">
                <a16:creationId xmlns:a16="http://schemas.microsoft.com/office/drawing/2014/main" id="{2D19C75E-7684-538E-A2DA-688BCF800D9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709487" y="685800"/>
            <a:ext cx="7130213" cy="7391400"/>
          </a:xfrm>
          <a:prstGeom prst="rect">
            <a:avLst/>
          </a:prstGeom>
        </p:spPr>
      </p:pic>
      <p:grpSp>
        <p:nvGrpSpPr>
          <p:cNvPr id="4" name="Group 4"/>
          <p:cNvGrpSpPr/>
          <p:nvPr/>
        </p:nvGrpSpPr>
        <p:grpSpPr>
          <a:xfrm>
            <a:off x="762000" y="2162925"/>
            <a:ext cx="7274767" cy="1304048"/>
            <a:chOff x="-117507" y="1945985"/>
            <a:chExt cx="11682765" cy="2608096"/>
          </a:xfrm>
        </p:grpSpPr>
        <p:sp>
          <p:nvSpPr>
            <p:cNvPr id="5" name="TextBox 5"/>
            <p:cNvSpPr txBox="1"/>
            <p:nvPr/>
          </p:nvSpPr>
          <p:spPr>
            <a:xfrm>
              <a:off x="-117507" y="1945985"/>
              <a:ext cx="11682765" cy="1128514"/>
            </a:xfrm>
            <a:prstGeom prst="rect">
              <a:avLst/>
            </a:prstGeom>
          </p:spPr>
          <p:txBody>
            <a:bodyPr lIns="0" tIns="0" rIns="0" bIns="0" rtlCol="0" anchor="t">
              <a:spAutoFit/>
            </a:bodyPr>
            <a:lstStyle/>
            <a:p>
              <a:pPr defTabSz="609660">
                <a:lnSpc>
                  <a:spcPts val="4400"/>
                </a:lnSpc>
              </a:pPr>
              <a:r>
                <a:rPr lang="en-US" sz="4000" b="1" spc="-100">
                  <a:solidFill>
                    <a:srgbClr val="FFFFFF"/>
                  </a:solidFill>
                  <a:latin typeface="Plus Jakarta Sans ExtraBold" pitchFamily="2" charset="0"/>
                  <a:ea typeface="Gotham Bold"/>
                  <a:cs typeface="Plus Jakarta Sans ExtraBold" pitchFamily="2" charset="0"/>
                  <a:sym typeface="Gotham Bold"/>
                </a:rPr>
                <a:t>Thank You for Attending</a:t>
              </a:r>
            </a:p>
          </p:txBody>
        </p:sp>
        <p:sp>
          <p:nvSpPr>
            <p:cNvPr id="6" name="TextBox 6"/>
            <p:cNvSpPr txBox="1"/>
            <p:nvPr/>
          </p:nvSpPr>
          <p:spPr>
            <a:xfrm>
              <a:off x="-117507" y="3278603"/>
              <a:ext cx="8566028" cy="1275478"/>
            </a:xfrm>
            <a:prstGeom prst="rect">
              <a:avLst/>
            </a:prstGeom>
          </p:spPr>
          <p:txBody>
            <a:bodyPr wrap="square" lIns="0" tIns="0" rIns="0" bIns="0" rtlCol="0" anchor="t">
              <a:spAutoFit/>
            </a:bodyPr>
            <a:lstStyle/>
            <a:p>
              <a:pPr defTabSz="609660"/>
              <a:r>
                <a:rPr lang="en-US" sz="2000">
                  <a:solidFill>
                    <a:schemeClr val="bg1">
                      <a:lumMod val="85000"/>
                    </a:schemeClr>
                  </a:solidFill>
                  <a:latin typeface="Plus Jakarta Sans" pitchFamily="2" charset="0"/>
                  <a:ea typeface="Gotham"/>
                  <a:cs typeface="Plus Jakarta Sans" pitchFamily="2" charset="0"/>
                  <a:sym typeface="Gotham"/>
                </a:rPr>
                <a:t>We look forward to the journey ahead, where we can turn our shared vision into reality.</a:t>
              </a:r>
            </a:p>
          </p:txBody>
        </p:sp>
      </p:grpSp>
      <p:grpSp>
        <p:nvGrpSpPr>
          <p:cNvPr id="7" name="Group 6">
            <a:extLst>
              <a:ext uri="{FF2B5EF4-FFF2-40B4-BE49-F238E27FC236}">
                <a16:creationId xmlns:a16="http://schemas.microsoft.com/office/drawing/2014/main" id="{60155FA1-2287-2046-778E-B435E8DDA58E}"/>
              </a:ext>
            </a:extLst>
          </p:cNvPr>
          <p:cNvGrpSpPr/>
          <p:nvPr/>
        </p:nvGrpSpPr>
        <p:grpSpPr>
          <a:xfrm>
            <a:off x="762000" y="3941334"/>
            <a:ext cx="3727766" cy="307227"/>
            <a:chOff x="0" y="0"/>
            <a:chExt cx="7455532" cy="614454"/>
          </a:xfrm>
        </p:grpSpPr>
        <p:sp>
          <p:nvSpPr>
            <p:cNvPr id="14" name="Freeform 8">
              <a:extLst>
                <a:ext uri="{FF2B5EF4-FFF2-40B4-BE49-F238E27FC236}">
                  <a16:creationId xmlns:a16="http://schemas.microsoft.com/office/drawing/2014/main" id="{C6D07588-5AFB-30C3-CC85-096B2694C491}"/>
                </a:ext>
              </a:extLst>
            </p:cNvPr>
            <p:cNvSpPr/>
            <p:nvPr/>
          </p:nvSpPr>
          <p:spPr>
            <a:xfrm>
              <a:off x="0" y="0"/>
              <a:ext cx="614454" cy="614454"/>
            </a:xfrm>
            <a:custGeom>
              <a:avLst/>
              <a:gdLst/>
              <a:ahLst/>
              <a:cxnLst/>
              <a:rect l="l" t="t" r="r" b="b"/>
              <a:pathLst>
                <a:path w="614454" h="614454">
                  <a:moveTo>
                    <a:pt x="0" y="0"/>
                  </a:moveTo>
                  <a:lnTo>
                    <a:pt x="614454" y="0"/>
                  </a:lnTo>
                  <a:lnTo>
                    <a:pt x="614454" y="614454"/>
                  </a:lnTo>
                  <a:lnTo>
                    <a:pt x="0" y="61445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endParaRPr lang="en-US" sz="1200">
                <a:solidFill>
                  <a:schemeClr val="bg1">
                    <a:lumMod val="85000"/>
                  </a:schemeClr>
                </a:solidFill>
                <a:latin typeface="Plus Jakarta Sans SemiBold" pitchFamily="2" charset="0"/>
                <a:cs typeface="Plus Jakarta Sans SemiBold" pitchFamily="2" charset="0"/>
              </a:endParaRPr>
            </a:p>
          </p:txBody>
        </p:sp>
        <p:sp>
          <p:nvSpPr>
            <p:cNvPr id="15" name="TextBox 9">
              <a:extLst>
                <a:ext uri="{FF2B5EF4-FFF2-40B4-BE49-F238E27FC236}">
                  <a16:creationId xmlns:a16="http://schemas.microsoft.com/office/drawing/2014/main" id="{198295E7-9A06-9B93-EBE7-300E65AC020D}"/>
                </a:ext>
              </a:extLst>
            </p:cNvPr>
            <p:cNvSpPr txBox="1"/>
            <p:nvPr/>
          </p:nvSpPr>
          <p:spPr>
            <a:xfrm>
              <a:off x="1004084" y="94502"/>
              <a:ext cx="6451448" cy="3856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1600"/>
                </a:lnSpc>
              </a:pPr>
              <a:r>
                <a:rPr lang="en-US" sz="1333" b="1" spc="-27">
                  <a:solidFill>
                    <a:schemeClr val="bg1">
                      <a:lumMod val="85000"/>
                    </a:schemeClr>
                  </a:solidFill>
                  <a:latin typeface="Plus Jakarta Sans SemiBold" pitchFamily="2" charset="0"/>
                  <a:ea typeface="Gotham Bold"/>
                  <a:cs typeface="Plus Jakarta Sans SemiBold" pitchFamily="2" charset="0"/>
                  <a:sym typeface="Gotham Bold"/>
                </a:rPr>
                <a:t>321-506-1850</a:t>
              </a:r>
            </a:p>
          </p:txBody>
        </p:sp>
      </p:grpSp>
      <p:grpSp>
        <p:nvGrpSpPr>
          <p:cNvPr id="8" name="Group 7">
            <a:extLst>
              <a:ext uri="{FF2B5EF4-FFF2-40B4-BE49-F238E27FC236}">
                <a16:creationId xmlns:a16="http://schemas.microsoft.com/office/drawing/2014/main" id="{9612B837-DD17-580E-F0EF-3D3EE3BA631C}"/>
              </a:ext>
            </a:extLst>
          </p:cNvPr>
          <p:cNvGrpSpPr/>
          <p:nvPr/>
        </p:nvGrpSpPr>
        <p:grpSpPr>
          <a:xfrm>
            <a:off x="758104" y="4336142"/>
            <a:ext cx="3735555" cy="305937"/>
            <a:chOff x="0" y="0"/>
            <a:chExt cx="7471109" cy="611874"/>
          </a:xfrm>
        </p:grpSpPr>
        <p:sp>
          <p:nvSpPr>
            <p:cNvPr id="12" name="Freeform 11">
              <a:extLst>
                <a:ext uri="{FF2B5EF4-FFF2-40B4-BE49-F238E27FC236}">
                  <a16:creationId xmlns:a16="http://schemas.microsoft.com/office/drawing/2014/main" id="{84883386-48D2-C4A5-EF03-327601AF77C4}"/>
                </a:ext>
              </a:extLst>
            </p:cNvPr>
            <p:cNvSpPr/>
            <p:nvPr/>
          </p:nvSpPr>
          <p:spPr>
            <a:xfrm>
              <a:off x="0" y="0"/>
              <a:ext cx="611874" cy="611874"/>
            </a:xfrm>
            <a:custGeom>
              <a:avLst/>
              <a:gdLst/>
              <a:ahLst/>
              <a:cxnLst/>
              <a:rect l="l" t="t" r="r" b="b"/>
              <a:pathLst>
                <a:path w="611874" h="611874">
                  <a:moveTo>
                    <a:pt x="0" y="0"/>
                  </a:moveTo>
                  <a:lnTo>
                    <a:pt x="611874" y="0"/>
                  </a:lnTo>
                  <a:lnTo>
                    <a:pt x="611874" y="611874"/>
                  </a:lnTo>
                  <a:lnTo>
                    <a:pt x="0" y="61187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endParaRPr lang="en-US" sz="1200">
                <a:solidFill>
                  <a:schemeClr val="bg1">
                    <a:lumMod val="85000"/>
                  </a:schemeClr>
                </a:solidFill>
                <a:latin typeface="Plus Jakarta Sans SemiBold" pitchFamily="2" charset="0"/>
                <a:cs typeface="Plus Jakarta Sans SemiBold" pitchFamily="2" charset="0"/>
              </a:endParaRPr>
            </a:p>
          </p:txBody>
        </p:sp>
        <p:sp>
          <p:nvSpPr>
            <p:cNvPr id="13" name="TextBox 12">
              <a:extLst>
                <a:ext uri="{FF2B5EF4-FFF2-40B4-BE49-F238E27FC236}">
                  <a16:creationId xmlns:a16="http://schemas.microsoft.com/office/drawing/2014/main" id="{350B6AEA-1B3C-299A-506D-5A9C7A7F30D2}"/>
                </a:ext>
              </a:extLst>
            </p:cNvPr>
            <p:cNvSpPr txBox="1"/>
            <p:nvPr/>
          </p:nvSpPr>
          <p:spPr>
            <a:xfrm>
              <a:off x="1019664" y="93212"/>
              <a:ext cx="6451445" cy="3856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1600"/>
                </a:lnSpc>
              </a:pPr>
              <a:r>
                <a:rPr lang="en-US" sz="1333" b="1" spc="-27">
                  <a:solidFill>
                    <a:schemeClr val="bg1">
                      <a:lumMod val="85000"/>
                    </a:schemeClr>
                  </a:solidFill>
                  <a:latin typeface="Plus Jakarta Sans SemiBold" pitchFamily="2" charset="0"/>
                  <a:ea typeface="Gotham Bold"/>
                  <a:cs typeface="Plus Jakarta Sans SemiBold" pitchFamily="2" charset="0"/>
                  <a:sym typeface="Gotham Bold"/>
                </a:rPr>
                <a:t>www.pinnacleozone.com</a:t>
              </a:r>
            </a:p>
          </p:txBody>
        </p:sp>
      </p:grpSp>
      <p:grpSp>
        <p:nvGrpSpPr>
          <p:cNvPr id="9" name="Group 8">
            <a:extLst>
              <a:ext uri="{FF2B5EF4-FFF2-40B4-BE49-F238E27FC236}">
                <a16:creationId xmlns:a16="http://schemas.microsoft.com/office/drawing/2014/main" id="{78AD3C80-9F90-D2F5-F7FA-7E514B64B256}"/>
              </a:ext>
            </a:extLst>
          </p:cNvPr>
          <p:cNvGrpSpPr/>
          <p:nvPr/>
        </p:nvGrpSpPr>
        <p:grpSpPr>
          <a:xfrm>
            <a:off x="763872" y="4729658"/>
            <a:ext cx="3724020" cy="299736"/>
            <a:chOff x="0" y="0"/>
            <a:chExt cx="7448040" cy="599472"/>
          </a:xfrm>
        </p:grpSpPr>
        <p:sp>
          <p:nvSpPr>
            <p:cNvPr id="10" name="Freeform 14">
              <a:extLst>
                <a:ext uri="{FF2B5EF4-FFF2-40B4-BE49-F238E27FC236}">
                  <a16:creationId xmlns:a16="http://schemas.microsoft.com/office/drawing/2014/main" id="{5373F2DB-7D2B-00B6-8DD8-134CF3D24013}"/>
                </a:ext>
              </a:extLst>
            </p:cNvPr>
            <p:cNvSpPr/>
            <p:nvPr/>
          </p:nvSpPr>
          <p:spPr>
            <a:xfrm>
              <a:off x="0" y="0"/>
              <a:ext cx="599472" cy="599472"/>
            </a:xfrm>
            <a:custGeom>
              <a:avLst/>
              <a:gdLst/>
              <a:ahLst/>
              <a:cxnLst/>
              <a:rect l="l" t="t" r="r" b="b"/>
              <a:pathLst>
                <a:path w="599472" h="599472">
                  <a:moveTo>
                    <a:pt x="0" y="0"/>
                  </a:moveTo>
                  <a:lnTo>
                    <a:pt x="599472" y="0"/>
                  </a:lnTo>
                  <a:lnTo>
                    <a:pt x="599472" y="599472"/>
                  </a:lnTo>
                  <a:lnTo>
                    <a:pt x="0" y="59947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endParaRPr lang="en-US" sz="1200">
                <a:solidFill>
                  <a:schemeClr val="bg1">
                    <a:lumMod val="85000"/>
                  </a:schemeClr>
                </a:solidFill>
                <a:latin typeface="Plus Jakarta Sans SemiBold" pitchFamily="2" charset="0"/>
                <a:cs typeface="Plus Jakarta Sans SemiBold" pitchFamily="2" charset="0"/>
              </a:endParaRPr>
            </a:p>
          </p:txBody>
        </p:sp>
        <p:sp>
          <p:nvSpPr>
            <p:cNvPr id="11" name="TextBox 15">
              <a:extLst>
                <a:ext uri="{FF2B5EF4-FFF2-40B4-BE49-F238E27FC236}">
                  <a16:creationId xmlns:a16="http://schemas.microsoft.com/office/drawing/2014/main" id="{105F6B5E-F8ED-A6F5-03E1-AFF5057D761E}"/>
                </a:ext>
              </a:extLst>
            </p:cNvPr>
            <p:cNvSpPr txBox="1"/>
            <p:nvPr/>
          </p:nvSpPr>
          <p:spPr>
            <a:xfrm>
              <a:off x="996592" y="87012"/>
              <a:ext cx="6451448" cy="3856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1600"/>
                </a:lnSpc>
              </a:pPr>
              <a:r>
                <a:rPr lang="en-US" sz="1333" b="1" spc="-27">
                  <a:solidFill>
                    <a:schemeClr val="bg1">
                      <a:lumMod val="85000"/>
                    </a:schemeClr>
                  </a:solidFill>
                  <a:latin typeface="Plus Jakarta Sans SemiBold" pitchFamily="2" charset="0"/>
                  <a:ea typeface="Gotham Bold"/>
                  <a:cs typeface="Plus Jakarta Sans SemiBold" pitchFamily="2" charset="0"/>
                  <a:sym typeface="Gotham Bold"/>
                </a:rPr>
                <a:t>Cocoa, Florida, USA</a:t>
              </a:r>
            </a:p>
          </p:txBody>
        </p:sp>
      </p:grpSp>
      <p:sp>
        <p:nvSpPr>
          <p:cNvPr id="21" name="Rectangle 20">
            <a:extLst>
              <a:ext uri="{FF2B5EF4-FFF2-40B4-BE49-F238E27FC236}">
                <a16:creationId xmlns:a16="http://schemas.microsoft.com/office/drawing/2014/main" id="{B58DB1F7-19F1-BF67-7F71-F3D60E8F9E61}"/>
              </a:ext>
            </a:extLst>
          </p:cNvPr>
          <p:cNvSpPr/>
          <p:nvPr/>
        </p:nvSpPr>
        <p:spPr>
          <a:xfrm>
            <a:off x="6073141" y="-12533426"/>
            <a:ext cx="45719" cy="4809454"/>
          </a:xfrm>
          <a:prstGeom prst="rect">
            <a:avLst/>
          </a:prstGeom>
          <a:solidFill>
            <a:srgbClr val="DAE5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latin typeface="Plus Jakarta Sans" pitchFamily="2" charset="0"/>
            </a:endParaRPr>
          </a:p>
        </p:txBody>
      </p:sp>
      <p:grpSp>
        <p:nvGrpSpPr>
          <p:cNvPr id="22" name="Group 21">
            <a:extLst>
              <a:ext uri="{FF2B5EF4-FFF2-40B4-BE49-F238E27FC236}">
                <a16:creationId xmlns:a16="http://schemas.microsoft.com/office/drawing/2014/main" id="{A40D12CE-02AA-57DE-BAFA-A675416A60E6}"/>
              </a:ext>
            </a:extLst>
          </p:cNvPr>
          <p:cNvGrpSpPr/>
          <p:nvPr/>
        </p:nvGrpSpPr>
        <p:grpSpPr>
          <a:xfrm>
            <a:off x="981985" y="-10184304"/>
            <a:ext cx="4117080" cy="1613703"/>
            <a:chOff x="981985" y="2622149"/>
            <a:chExt cx="4117080" cy="1613703"/>
          </a:xfrm>
        </p:grpSpPr>
        <p:sp>
          <p:nvSpPr>
            <p:cNvPr id="23" name="TextBox 22">
              <a:extLst>
                <a:ext uri="{FF2B5EF4-FFF2-40B4-BE49-F238E27FC236}">
                  <a16:creationId xmlns:a16="http://schemas.microsoft.com/office/drawing/2014/main" id="{CDEC0F1B-FB47-91C3-B8EE-E6F0FF4B8480}"/>
                </a:ext>
              </a:extLst>
            </p:cNvPr>
            <p:cNvSpPr txBox="1"/>
            <p:nvPr/>
          </p:nvSpPr>
          <p:spPr>
            <a:xfrm>
              <a:off x="981985" y="2924724"/>
              <a:ext cx="4117080" cy="1311128"/>
            </a:xfrm>
            <a:prstGeom prst="rect">
              <a:avLst/>
            </a:prstGeom>
            <a:noFill/>
          </p:spPr>
          <p:txBody>
            <a:bodyPr wrap="square" rtlCol="0">
              <a:spAutoFit/>
            </a:bodyPr>
            <a:lstStyle/>
            <a:p>
              <a:pPr>
                <a:lnSpc>
                  <a:spcPct val="90000"/>
                </a:lnSpc>
              </a:pPr>
              <a:r>
                <a:rPr lang="en-US" sz="4400" b="1" spc="-100" dirty="0">
                  <a:solidFill>
                    <a:srgbClr val="AD2A38"/>
                  </a:solidFill>
                  <a:latin typeface="Plus Jakarta Sans SemiBold" pitchFamily="2" charset="77"/>
                  <a:cs typeface="Plus Jakarta Sans SemiBold" pitchFamily="2" charset="77"/>
                </a:rPr>
                <a:t>Handover Phase</a:t>
              </a:r>
            </a:p>
          </p:txBody>
        </p:sp>
        <p:sp>
          <p:nvSpPr>
            <p:cNvPr id="24" name="TextBox 23">
              <a:extLst>
                <a:ext uri="{FF2B5EF4-FFF2-40B4-BE49-F238E27FC236}">
                  <a16:creationId xmlns:a16="http://schemas.microsoft.com/office/drawing/2014/main" id="{2B17B98C-E038-FB9F-974F-2287DBFC7A0E}"/>
                </a:ext>
              </a:extLst>
            </p:cNvPr>
            <p:cNvSpPr txBox="1"/>
            <p:nvPr/>
          </p:nvSpPr>
          <p:spPr>
            <a:xfrm>
              <a:off x="1103009" y="2622149"/>
              <a:ext cx="3601948" cy="184666"/>
            </a:xfrm>
            <a:prstGeom prst="rect">
              <a:avLst/>
            </a:prstGeom>
            <a:noFill/>
          </p:spPr>
          <p:txBody>
            <a:bodyPr wrap="square" lIns="0" tIns="0" rIns="0" bIns="0">
              <a:spAutoFit/>
            </a:bodyPr>
            <a:lstStyle/>
            <a:p>
              <a:r>
                <a:rPr lang="en-US" sz="1200" b="1" spc="100" dirty="0">
                  <a:solidFill>
                    <a:srgbClr val="22323A"/>
                  </a:solidFill>
                  <a:latin typeface="Plus Jakarta Sans" pitchFamily="2" charset="0"/>
                  <a:ea typeface="Gotham Bold"/>
                  <a:cs typeface="Plus Jakarta Sans" pitchFamily="2" charset="0"/>
                  <a:sym typeface="Gotham Bold"/>
                </a:rPr>
                <a:t>PROJECT MANAGEMENT</a:t>
              </a:r>
            </a:p>
          </p:txBody>
        </p:sp>
      </p:grpSp>
      <p:sp>
        <p:nvSpPr>
          <p:cNvPr id="25" name="TextBox 24">
            <a:extLst>
              <a:ext uri="{FF2B5EF4-FFF2-40B4-BE49-F238E27FC236}">
                <a16:creationId xmlns:a16="http://schemas.microsoft.com/office/drawing/2014/main" id="{607BB28A-15D8-A64B-F5E5-903936FFB1CA}"/>
              </a:ext>
            </a:extLst>
          </p:cNvPr>
          <p:cNvSpPr txBox="1">
            <a:spLocks noChangeAspect="1"/>
          </p:cNvSpPr>
          <p:nvPr/>
        </p:nvSpPr>
        <p:spPr>
          <a:xfrm>
            <a:off x="5691000" y="-8710779"/>
            <a:ext cx="810000" cy="810000"/>
          </a:xfrm>
          <a:prstGeom prst="ellipse">
            <a:avLst/>
          </a:prstGeom>
          <a:solidFill>
            <a:srgbClr val="DAE5EA"/>
          </a:solidFill>
        </p:spPr>
        <p:txBody>
          <a:bodyPr wrap="square" lIns="0" tIns="0" rIns="0" bIns="0" rtlCol="0" anchor="ctr" anchorCtr="1">
            <a:noAutofit/>
          </a:bodyPr>
          <a:lstStyle/>
          <a:p>
            <a:pPr algn="ctr">
              <a:lnSpc>
                <a:spcPct val="110000"/>
              </a:lnSpc>
            </a:pPr>
            <a:r>
              <a:rPr lang="en-US" sz="2400" b="1" dirty="0">
                <a:solidFill>
                  <a:srgbClr val="22323A"/>
                </a:solidFill>
                <a:latin typeface="Plus Jakarta Sans" pitchFamily="2" charset="0"/>
                <a:cs typeface="Plus Jakarta Sans" pitchFamily="2" charset="0"/>
              </a:rPr>
              <a:t>9</a:t>
            </a:r>
          </a:p>
        </p:txBody>
      </p:sp>
      <p:sp>
        <p:nvSpPr>
          <p:cNvPr id="26" name="TextBox 25">
            <a:extLst>
              <a:ext uri="{FF2B5EF4-FFF2-40B4-BE49-F238E27FC236}">
                <a16:creationId xmlns:a16="http://schemas.microsoft.com/office/drawing/2014/main" id="{2AF3946F-F225-5443-9479-22D16EC5181B}"/>
              </a:ext>
            </a:extLst>
          </p:cNvPr>
          <p:cNvSpPr txBox="1"/>
          <p:nvPr/>
        </p:nvSpPr>
        <p:spPr>
          <a:xfrm>
            <a:off x="6729160" y="-7162044"/>
            <a:ext cx="4184572" cy="461665"/>
          </a:xfrm>
          <a:prstGeom prst="rect">
            <a:avLst/>
          </a:prstGeom>
          <a:noFill/>
        </p:spPr>
        <p:txBody>
          <a:bodyPr wrap="square">
            <a:spAutoFit/>
          </a:bodyPr>
          <a:lstStyle/>
          <a:p>
            <a:r>
              <a:rPr lang="en-US" sz="2400" spc="-50" dirty="0">
                <a:solidFill>
                  <a:schemeClr val="bg2">
                    <a:lumMod val="25000"/>
                  </a:schemeClr>
                </a:solidFill>
                <a:latin typeface="Plus Jakarta Sans SemiBold" pitchFamily="2" charset="0"/>
                <a:cs typeface="Plus Jakarta Sans SemiBold" pitchFamily="2" charset="0"/>
              </a:rPr>
              <a:t>Equipment Acceptance </a:t>
            </a:r>
          </a:p>
        </p:txBody>
      </p:sp>
      <p:sp>
        <p:nvSpPr>
          <p:cNvPr id="27" name="TextBox 26">
            <a:extLst>
              <a:ext uri="{FF2B5EF4-FFF2-40B4-BE49-F238E27FC236}">
                <a16:creationId xmlns:a16="http://schemas.microsoft.com/office/drawing/2014/main" id="{5B50C37B-D59A-D76D-48E6-7B2840B8E34B}"/>
              </a:ext>
            </a:extLst>
          </p:cNvPr>
          <p:cNvSpPr txBox="1"/>
          <p:nvPr/>
        </p:nvSpPr>
        <p:spPr>
          <a:xfrm>
            <a:off x="6729160" y="-5841711"/>
            <a:ext cx="4868481" cy="1046440"/>
          </a:xfrm>
          <a:prstGeom prst="rect">
            <a:avLst/>
          </a:prstGeom>
          <a:noFill/>
        </p:spPr>
        <p:txBody>
          <a:bodyPr wrap="square" numCol="1">
            <a:spAutoFit/>
          </a:bodyPr>
          <a:lstStyle/>
          <a:p>
            <a:pPr marL="400070" indent="-285764">
              <a:lnSpc>
                <a:spcPct val="120000"/>
              </a:lnSpc>
              <a:spcAft>
                <a:spcPts val="800"/>
              </a:spcAft>
              <a:buClr>
                <a:schemeClr val="bg1">
                  <a:lumMod val="50000"/>
                </a:schemeClr>
              </a:buClr>
              <a:buSzPct val="80000"/>
              <a:buBlip>
                <a:blip r:embed="rId12"/>
              </a:buBlip>
            </a:pPr>
            <a:r>
              <a:rPr lang="en-US" sz="1400" b="1" dirty="0">
                <a:solidFill>
                  <a:srgbClr val="22323A"/>
                </a:solidFill>
                <a:latin typeface="Plus Jakarta Sans" pitchFamily="2" charset="0"/>
                <a:cs typeface="Plus Jakarta Sans" pitchFamily="2" charset="0"/>
              </a:rPr>
              <a:t>Site acceptance test (SAT) </a:t>
            </a:r>
            <a:r>
              <a:rPr lang="en-US" sz="1400" dirty="0">
                <a:solidFill>
                  <a:srgbClr val="22323A"/>
                </a:solidFill>
                <a:latin typeface="Plus Jakarta Sans" pitchFamily="2" charset="0"/>
                <a:cs typeface="Plus Jakarta Sans" pitchFamily="2" charset="0"/>
              </a:rPr>
              <a:t>[if applicable]</a:t>
            </a:r>
          </a:p>
          <a:p>
            <a:pPr marL="400070" indent="-285764">
              <a:lnSpc>
                <a:spcPct val="120000"/>
              </a:lnSpc>
              <a:spcAft>
                <a:spcPts val="800"/>
              </a:spcAft>
              <a:buClr>
                <a:schemeClr val="bg1">
                  <a:lumMod val="50000"/>
                </a:schemeClr>
              </a:buClr>
              <a:buSzPct val="80000"/>
              <a:buBlip>
                <a:blip r:embed="rId12"/>
              </a:buBlip>
            </a:pPr>
            <a:r>
              <a:rPr lang="en-US" sz="1400" dirty="0">
                <a:solidFill>
                  <a:srgbClr val="22323A"/>
                </a:solidFill>
                <a:latin typeface="Plus Jakarta Sans" pitchFamily="2" charset="0"/>
                <a:cs typeface="Plus Jakarta Sans" pitchFamily="2" charset="0"/>
              </a:rPr>
              <a:t>Customer signs off on performance.</a:t>
            </a:r>
          </a:p>
          <a:p>
            <a:pPr marL="400070" indent="-285764">
              <a:lnSpc>
                <a:spcPct val="120000"/>
              </a:lnSpc>
              <a:spcAft>
                <a:spcPts val="800"/>
              </a:spcAft>
              <a:buClr>
                <a:schemeClr val="bg1">
                  <a:lumMod val="50000"/>
                </a:schemeClr>
              </a:buClr>
              <a:buSzPct val="80000"/>
              <a:buBlip>
                <a:blip r:embed="rId12"/>
              </a:buBlip>
            </a:pPr>
            <a:r>
              <a:rPr lang="en-US" sz="1400" dirty="0">
                <a:solidFill>
                  <a:srgbClr val="22323A"/>
                </a:solidFill>
                <a:latin typeface="Plus Jakarta Sans" pitchFamily="2" charset="0"/>
                <a:cs typeface="Plus Jakarta Sans" pitchFamily="2" charset="0"/>
              </a:rPr>
              <a:t>Warranties begin per contract terms</a:t>
            </a:r>
          </a:p>
        </p:txBody>
      </p:sp>
      <p:sp>
        <p:nvSpPr>
          <p:cNvPr id="28" name="TextBox 27">
            <a:extLst>
              <a:ext uri="{FF2B5EF4-FFF2-40B4-BE49-F238E27FC236}">
                <a16:creationId xmlns:a16="http://schemas.microsoft.com/office/drawing/2014/main" id="{2345190A-FDFB-2480-2B58-DA62F0F6E261}"/>
              </a:ext>
            </a:extLst>
          </p:cNvPr>
          <p:cNvSpPr txBox="1">
            <a:spLocks noChangeAspect="1"/>
          </p:cNvSpPr>
          <p:nvPr/>
        </p:nvSpPr>
        <p:spPr>
          <a:xfrm>
            <a:off x="5691000" y="-6079672"/>
            <a:ext cx="810000" cy="810000"/>
          </a:xfrm>
          <a:prstGeom prst="ellipse">
            <a:avLst/>
          </a:prstGeom>
          <a:solidFill>
            <a:srgbClr val="DAE5EA"/>
          </a:solidFill>
        </p:spPr>
        <p:txBody>
          <a:bodyPr wrap="square" lIns="0" tIns="0" rIns="0" bIns="0" rtlCol="0" anchor="ctr" anchorCtr="1">
            <a:noAutofit/>
          </a:bodyPr>
          <a:lstStyle/>
          <a:p>
            <a:pPr algn="ctr">
              <a:lnSpc>
                <a:spcPct val="110000"/>
              </a:lnSpc>
            </a:pPr>
            <a:r>
              <a:rPr lang="en-US" sz="2400" b="1" dirty="0">
                <a:solidFill>
                  <a:srgbClr val="22323A"/>
                </a:solidFill>
                <a:latin typeface="Plus Jakarta Sans" pitchFamily="2" charset="0"/>
                <a:cs typeface="Plus Jakarta Sans" pitchFamily="2" charset="0"/>
              </a:rPr>
              <a:t>10</a:t>
            </a:r>
            <a:endParaRPr lang="en-US" sz="1600" b="1" dirty="0">
              <a:solidFill>
                <a:srgbClr val="22323A"/>
              </a:solidFill>
              <a:latin typeface="Plus Jakarta Sans" pitchFamily="2" charset="0"/>
              <a:cs typeface="Plus Jakarta Sans" pitchFamily="2" charset="0"/>
            </a:endParaRPr>
          </a:p>
        </p:txBody>
      </p:sp>
      <p:sp>
        <p:nvSpPr>
          <p:cNvPr id="29" name="TextBox 28">
            <a:extLst>
              <a:ext uri="{FF2B5EF4-FFF2-40B4-BE49-F238E27FC236}">
                <a16:creationId xmlns:a16="http://schemas.microsoft.com/office/drawing/2014/main" id="{74ECB385-3081-882C-785E-5BE061592B88}"/>
              </a:ext>
            </a:extLst>
          </p:cNvPr>
          <p:cNvSpPr txBox="1"/>
          <p:nvPr/>
        </p:nvSpPr>
        <p:spPr>
          <a:xfrm>
            <a:off x="6729160" y="-3936603"/>
            <a:ext cx="4184572" cy="461665"/>
          </a:xfrm>
          <a:prstGeom prst="rect">
            <a:avLst/>
          </a:prstGeom>
          <a:noFill/>
        </p:spPr>
        <p:txBody>
          <a:bodyPr wrap="square">
            <a:spAutoFit/>
          </a:bodyPr>
          <a:lstStyle/>
          <a:p>
            <a:r>
              <a:rPr lang="en-US" sz="2400" spc="-50" dirty="0">
                <a:solidFill>
                  <a:schemeClr val="bg2">
                    <a:lumMod val="25000"/>
                  </a:schemeClr>
                </a:solidFill>
                <a:latin typeface="Plus Jakarta Sans SemiBold" pitchFamily="2" charset="0"/>
                <a:cs typeface="Plus Jakarta Sans SemiBold" pitchFamily="2" charset="0"/>
              </a:rPr>
              <a:t>Warranty Period</a:t>
            </a:r>
          </a:p>
        </p:txBody>
      </p:sp>
      <p:sp>
        <p:nvSpPr>
          <p:cNvPr id="30" name="TextBox 29">
            <a:extLst>
              <a:ext uri="{FF2B5EF4-FFF2-40B4-BE49-F238E27FC236}">
                <a16:creationId xmlns:a16="http://schemas.microsoft.com/office/drawing/2014/main" id="{25A72EAC-A747-15EE-F267-2F0D27869DDE}"/>
              </a:ext>
            </a:extLst>
          </p:cNvPr>
          <p:cNvSpPr txBox="1"/>
          <p:nvPr/>
        </p:nvSpPr>
        <p:spPr>
          <a:xfrm>
            <a:off x="6729160" y="-2616269"/>
            <a:ext cx="4375721" cy="1563505"/>
          </a:xfrm>
          <a:prstGeom prst="rect">
            <a:avLst/>
          </a:prstGeom>
          <a:noFill/>
        </p:spPr>
        <p:txBody>
          <a:bodyPr wrap="square" numCol="1">
            <a:spAutoFit/>
          </a:bodyPr>
          <a:lstStyle/>
          <a:p>
            <a:pPr marL="400070" indent="-285764">
              <a:lnSpc>
                <a:spcPct val="120000"/>
              </a:lnSpc>
              <a:spcAft>
                <a:spcPts val="800"/>
              </a:spcAft>
              <a:buClr>
                <a:schemeClr val="bg1">
                  <a:lumMod val="50000"/>
                </a:schemeClr>
              </a:buClr>
              <a:buSzPct val="80000"/>
              <a:buBlip>
                <a:blip r:embed="rId12"/>
              </a:buBlip>
            </a:pPr>
            <a:r>
              <a:rPr lang="en-US" sz="1400" dirty="0">
                <a:solidFill>
                  <a:srgbClr val="22323A"/>
                </a:solidFill>
                <a:latin typeface="Plus Jakarta Sans" pitchFamily="2" charset="0"/>
                <a:cs typeface="Plus Jakarta Sans" pitchFamily="2" charset="0"/>
              </a:rPr>
              <a:t>Standard warranty – 12 months [parts &amp; labor] + 20 years on dielectrics</a:t>
            </a:r>
          </a:p>
          <a:p>
            <a:pPr marL="400070" indent="-285764">
              <a:lnSpc>
                <a:spcPct val="120000"/>
              </a:lnSpc>
              <a:spcAft>
                <a:spcPts val="800"/>
              </a:spcAft>
              <a:buClr>
                <a:schemeClr val="bg1">
                  <a:lumMod val="50000"/>
                </a:schemeClr>
              </a:buClr>
              <a:buSzPct val="80000"/>
              <a:buBlip>
                <a:blip r:embed="rId12"/>
              </a:buBlip>
            </a:pPr>
            <a:r>
              <a:rPr lang="en-US" sz="1400" dirty="0">
                <a:solidFill>
                  <a:srgbClr val="22323A"/>
                </a:solidFill>
                <a:latin typeface="Plus Jakarta Sans" pitchFamily="2" charset="0"/>
                <a:cs typeface="Plus Jakarta Sans" pitchFamily="2" charset="0"/>
              </a:rPr>
              <a:t>Remote monitoring [if applicable or available]</a:t>
            </a:r>
          </a:p>
          <a:p>
            <a:pPr marL="400070" indent="-285764">
              <a:lnSpc>
                <a:spcPct val="120000"/>
              </a:lnSpc>
              <a:spcAft>
                <a:spcPts val="800"/>
              </a:spcAft>
              <a:buClr>
                <a:schemeClr val="bg1">
                  <a:lumMod val="50000"/>
                </a:schemeClr>
              </a:buClr>
              <a:buSzPct val="80000"/>
              <a:buBlip>
                <a:blip r:embed="rId12"/>
              </a:buBlip>
            </a:pPr>
            <a:r>
              <a:rPr lang="en-US" sz="1400" b="1" dirty="0">
                <a:solidFill>
                  <a:srgbClr val="22323A"/>
                </a:solidFill>
                <a:latin typeface="Plus Jakarta Sans" pitchFamily="2" charset="0"/>
                <a:cs typeface="Plus Jakarta Sans" pitchFamily="2" charset="0"/>
              </a:rPr>
              <a:t>Discuss service‑contract opportunities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Custom Design">
  <a:themeElements>
    <a:clrScheme name="Pinnacle Blue">
      <a:dk1>
        <a:srgbClr val="000000"/>
      </a:dk1>
      <a:lt1>
        <a:srgbClr val="FFFFFF"/>
      </a:lt1>
      <a:dk2>
        <a:srgbClr val="212121"/>
      </a:dk2>
      <a:lt2>
        <a:srgbClr val="636363"/>
      </a:lt2>
      <a:accent1>
        <a:srgbClr val="AC2B37"/>
      </a:accent1>
      <a:accent2>
        <a:srgbClr val="B0A8AE"/>
      </a:accent2>
      <a:accent3>
        <a:srgbClr val="439EF5"/>
      </a:accent3>
      <a:accent4>
        <a:srgbClr val="EFB251"/>
      </a:accent4>
      <a:accent5>
        <a:srgbClr val="EF755F"/>
      </a:accent5>
      <a:accent6>
        <a:srgbClr val="ED515C"/>
      </a:accent6>
      <a:hlink>
        <a:srgbClr val="8F8F8F"/>
      </a:hlink>
      <a:folHlink>
        <a:srgbClr val="A5A5A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ab725d25-bf43-410a-b88d-3adcf776fa2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1175EBC603E6B4380061A606ADAFDB2" ma:contentTypeVersion="11" ma:contentTypeDescription="Create a new document." ma:contentTypeScope="" ma:versionID="e0f800e19a456b57906f2c950d122fca">
  <xsd:schema xmlns:xsd="http://www.w3.org/2001/XMLSchema" xmlns:xs="http://www.w3.org/2001/XMLSchema" xmlns:p="http://schemas.microsoft.com/office/2006/metadata/properties" xmlns:ns3="ab725d25-bf43-410a-b88d-3adcf776fa23" targetNamespace="http://schemas.microsoft.com/office/2006/metadata/properties" ma:root="true" ma:fieldsID="3d0f3c6d4bb4c319b24966faca6a02f1" ns3:_="">
    <xsd:import namespace="ab725d25-bf43-410a-b88d-3adcf776fa23"/>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725d25-bf43-410a-b88d-3adcf776fa23"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6466909-A217-4C8D-BF2C-23502A38FACC}">
  <ds:schemaRefs>
    <ds:schemaRef ds:uri="http://schemas.microsoft.com/sharepoint/v3/contenttype/forms"/>
  </ds:schemaRefs>
</ds:datastoreItem>
</file>

<file path=customXml/itemProps2.xml><?xml version="1.0" encoding="utf-8"?>
<ds:datastoreItem xmlns:ds="http://schemas.openxmlformats.org/officeDocument/2006/customXml" ds:itemID="{CDAE3BA4-D3C4-4F20-9F6F-669427D2BE4A}">
  <ds:schemaRefs>
    <ds:schemaRef ds:uri="http://www.w3.org/XML/1998/namespace"/>
    <ds:schemaRef ds:uri="http://schemas.openxmlformats.org/package/2006/metadata/core-properties"/>
    <ds:schemaRef ds:uri="http://schemas.microsoft.com/office/2006/metadata/properties"/>
    <ds:schemaRef ds:uri="http://schemas.microsoft.com/office/2006/documentManagement/types"/>
    <ds:schemaRef ds:uri="ab725d25-bf43-410a-b88d-3adcf776fa23"/>
    <ds:schemaRef ds:uri="http://schemas.microsoft.com/office/infopath/2007/PartnerControls"/>
    <ds:schemaRef ds:uri="http://purl.org/dc/dcmitype/"/>
    <ds:schemaRef ds:uri="http://purl.org/dc/terms/"/>
    <ds:schemaRef ds:uri="http://purl.org/dc/elements/1.1/"/>
  </ds:schemaRefs>
</ds:datastoreItem>
</file>

<file path=customXml/itemProps3.xml><?xml version="1.0" encoding="utf-8"?>
<ds:datastoreItem xmlns:ds="http://schemas.openxmlformats.org/officeDocument/2006/customXml" ds:itemID="{883EEF32-6183-49CC-966F-77A76AEC9AEB}">
  <ds:schemaRefs>
    <ds:schemaRef ds:uri="ab725d25-bf43-410a-b88d-3adcf776fa2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Pinnacle PowerPoint Template</Template>
  <TotalTime>168</TotalTime>
  <Words>651</Words>
  <Application>Microsoft Office PowerPoint</Application>
  <PresentationFormat>Widescreen</PresentationFormat>
  <Paragraphs>140</Paragraphs>
  <Slides>9</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9</vt:i4>
      </vt:variant>
    </vt:vector>
  </HeadingPairs>
  <TitlesOfParts>
    <vt:vector size="16" baseType="lpstr">
      <vt:lpstr>Plus Jakarta Sans ExtraBold</vt:lpstr>
      <vt:lpstr>Calibri</vt:lpstr>
      <vt:lpstr>Plus Jakarta Sans SemiBold</vt:lpstr>
      <vt:lpstr>Plus Jakarta Sans</vt:lpstr>
      <vt:lpstr>Arial</vt:lpstr>
      <vt:lpstr>Custom Design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Kirkpatrick</dc:creator>
  <cp:lastModifiedBy>Angelo Bogoy</cp:lastModifiedBy>
  <cp:revision>6</cp:revision>
  <cp:lastPrinted>2017-01-23T21:33:10Z</cp:lastPrinted>
  <dcterms:created xsi:type="dcterms:W3CDTF">2017-01-23T18:22:10Z</dcterms:created>
  <dcterms:modified xsi:type="dcterms:W3CDTF">2026-02-09T16:09:24Z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0x01010051175EBC603E6B4380061A606ADAFDB2</vt:lpwstr>
  </property>
</Properties>
</file>